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1"/>
  </p:sldMasterIdLst>
  <p:notesMasterIdLst>
    <p:notesMasterId r:id="rId18"/>
  </p:notesMasterIdLst>
  <p:handoutMasterIdLst>
    <p:handoutMasterId r:id="rId19"/>
  </p:handoutMasterIdLst>
  <p:sldIdLst>
    <p:sldId id="256" r:id="rId2"/>
    <p:sldId id="329" r:id="rId3"/>
    <p:sldId id="303" r:id="rId4"/>
    <p:sldId id="331" r:id="rId5"/>
    <p:sldId id="314" r:id="rId6"/>
    <p:sldId id="301" r:id="rId7"/>
    <p:sldId id="304" r:id="rId8"/>
    <p:sldId id="295" r:id="rId9"/>
    <p:sldId id="302" r:id="rId10"/>
    <p:sldId id="325" r:id="rId11"/>
    <p:sldId id="326" r:id="rId12"/>
    <p:sldId id="327" r:id="rId13"/>
    <p:sldId id="317" r:id="rId14"/>
    <p:sldId id="330" r:id="rId15"/>
    <p:sldId id="270" r:id="rId16"/>
    <p:sldId id="290" r:id="rId17"/>
  </p:sldIdLst>
  <p:sldSz cx="12192000" cy="6858000"/>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AC3"/>
    <a:srgbClr val="65BCC5"/>
    <a:srgbClr val="007B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6B169B-F544-4039-8DCB-8F014940B4D0}" v="1322" dt="2023-09-26T18:06:12.6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Сузана Tасевска" userId="9ce9026f-5dc2-46e6-a142-8e0d4f2fa8ac" providerId="ADAL" clId="{062DCFB5-1AA6-4B05-9073-24437A0EF602}"/>
    <pc:docChg chg="modSld">
      <pc:chgData name="Сузана Tасевска" userId="9ce9026f-5dc2-46e6-a142-8e0d4f2fa8ac" providerId="ADAL" clId="{062DCFB5-1AA6-4B05-9073-24437A0EF602}" dt="2023-09-25T07:52:28.110" v="0" actId="14100"/>
      <pc:docMkLst>
        <pc:docMk/>
      </pc:docMkLst>
      <pc:sldChg chg="modSp mod">
        <pc:chgData name="Сузана Tасевска" userId="9ce9026f-5dc2-46e6-a142-8e0d4f2fa8ac" providerId="ADAL" clId="{062DCFB5-1AA6-4B05-9073-24437A0EF602}" dt="2023-09-25T07:52:28.110" v="0" actId="14100"/>
        <pc:sldMkLst>
          <pc:docMk/>
          <pc:sldMk cId="2145860331" sldId="303"/>
        </pc:sldMkLst>
        <pc:spChg chg="mod">
          <ac:chgData name="Сузана Tасевска" userId="9ce9026f-5dc2-46e6-a142-8e0d4f2fa8ac" providerId="ADAL" clId="{062DCFB5-1AA6-4B05-9073-24437A0EF602}" dt="2023-09-25T07:52:28.110" v="0" actId="14100"/>
          <ac:spMkLst>
            <pc:docMk/>
            <pc:sldMk cId="2145860331" sldId="303"/>
            <ac:spMk id="30" creationId="{00000000-0000-0000-0000-000000000000}"/>
          </ac:spMkLst>
        </pc:spChg>
      </pc:sldChg>
    </pc:docChg>
  </pc:docChgLst>
  <pc:docChgLst>
    <pc:chgData name="Сузана Tасевска" userId="9ce9026f-5dc2-46e6-a142-8e0d4f2fa8ac" providerId="ADAL" clId="{276B169B-F544-4039-8DCB-8F014940B4D0}"/>
    <pc:docChg chg="undo redo custSel addSld delSld modSld sldOrd">
      <pc:chgData name="Сузана Tасевска" userId="9ce9026f-5dc2-46e6-a142-8e0d4f2fa8ac" providerId="ADAL" clId="{276B169B-F544-4039-8DCB-8F014940B4D0}" dt="2023-09-26T18:06:12.688" v="1273" actId="2696"/>
      <pc:docMkLst>
        <pc:docMk/>
      </pc:docMkLst>
      <pc:sldChg chg="modSp mod modNotesTx">
        <pc:chgData name="Сузана Tасевска" userId="9ce9026f-5dc2-46e6-a142-8e0d4f2fa8ac" providerId="ADAL" clId="{276B169B-F544-4039-8DCB-8F014940B4D0}" dt="2023-09-26T18:05:09.970" v="1272" actId="14100"/>
        <pc:sldMkLst>
          <pc:docMk/>
          <pc:sldMk cId="2208564211" sldId="256"/>
        </pc:sldMkLst>
        <pc:spChg chg="mod">
          <ac:chgData name="Сузана Tасевска" userId="9ce9026f-5dc2-46e6-a142-8e0d4f2fa8ac" providerId="ADAL" clId="{276B169B-F544-4039-8DCB-8F014940B4D0}" dt="2023-09-26T18:05:09.970" v="1272" actId="14100"/>
          <ac:spMkLst>
            <pc:docMk/>
            <pc:sldMk cId="2208564211" sldId="256"/>
            <ac:spMk id="11" creationId="{00000000-0000-0000-0000-000000000000}"/>
          </ac:spMkLst>
        </pc:spChg>
      </pc:sldChg>
      <pc:sldChg chg="modSp mod">
        <pc:chgData name="Сузана Tасевска" userId="9ce9026f-5dc2-46e6-a142-8e0d4f2fa8ac" providerId="ADAL" clId="{276B169B-F544-4039-8DCB-8F014940B4D0}" dt="2023-09-25T22:58:53.251" v="503" actId="6549"/>
        <pc:sldMkLst>
          <pc:docMk/>
          <pc:sldMk cId="752075968" sldId="270"/>
        </pc:sldMkLst>
        <pc:spChg chg="mod">
          <ac:chgData name="Сузана Tасевска" userId="9ce9026f-5dc2-46e6-a142-8e0d4f2fa8ac" providerId="ADAL" clId="{276B169B-F544-4039-8DCB-8F014940B4D0}" dt="2023-09-25T22:58:53.251" v="503" actId="6549"/>
          <ac:spMkLst>
            <pc:docMk/>
            <pc:sldMk cId="752075968" sldId="270"/>
            <ac:spMk id="27" creationId="{00000000-0000-0000-0000-000000000000}"/>
          </ac:spMkLst>
        </pc:spChg>
      </pc:sldChg>
      <pc:sldChg chg="modSp mod">
        <pc:chgData name="Сузана Tасевска" userId="9ce9026f-5dc2-46e6-a142-8e0d4f2fa8ac" providerId="ADAL" clId="{276B169B-F544-4039-8DCB-8F014940B4D0}" dt="2023-09-25T19:00:32.203" v="111" actId="207"/>
        <pc:sldMkLst>
          <pc:docMk/>
          <pc:sldMk cId="1594641442" sldId="290"/>
        </pc:sldMkLst>
        <pc:spChg chg="mod">
          <ac:chgData name="Сузана Tасевска" userId="9ce9026f-5dc2-46e6-a142-8e0d4f2fa8ac" providerId="ADAL" clId="{276B169B-F544-4039-8DCB-8F014940B4D0}" dt="2023-09-25T19:00:32.203" v="111" actId="207"/>
          <ac:spMkLst>
            <pc:docMk/>
            <pc:sldMk cId="1594641442" sldId="290"/>
            <ac:spMk id="7" creationId="{00000000-0000-0000-0000-000000000000}"/>
          </ac:spMkLst>
        </pc:spChg>
        <pc:spChg chg="mod">
          <ac:chgData name="Сузана Tасевска" userId="9ce9026f-5dc2-46e6-a142-8e0d4f2fa8ac" providerId="ADAL" clId="{276B169B-F544-4039-8DCB-8F014940B4D0}" dt="2023-09-25T18:57:39.460" v="90" actId="21"/>
          <ac:spMkLst>
            <pc:docMk/>
            <pc:sldMk cId="1594641442" sldId="290"/>
            <ac:spMk id="14" creationId="{00000000-0000-0000-0000-000000000000}"/>
          </ac:spMkLst>
        </pc:spChg>
      </pc:sldChg>
      <pc:sldChg chg="addSp modSp mod">
        <pc:chgData name="Сузана Tасевска" userId="9ce9026f-5dc2-46e6-a142-8e0d4f2fa8ac" providerId="ADAL" clId="{276B169B-F544-4039-8DCB-8F014940B4D0}" dt="2023-09-25T22:56:18.740" v="478" actId="14100"/>
        <pc:sldMkLst>
          <pc:docMk/>
          <pc:sldMk cId="3612098196" sldId="301"/>
        </pc:sldMkLst>
        <pc:spChg chg="add mod">
          <ac:chgData name="Сузана Tасевска" userId="9ce9026f-5dc2-46e6-a142-8e0d4f2fa8ac" providerId="ADAL" clId="{276B169B-F544-4039-8DCB-8F014940B4D0}" dt="2023-09-25T22:56:18.740" v="478" actId="14100"/>
          <ac:spMkLst>
            <pc:docMk/>
            <pc:sldMk cId="3612098196" sldId="301"/>
            <ac:spMk id="4" creationId="{793D0F91-7619-C352-4383-6886E3D3BCA2}"/>
          </ac:spMkLst>
        </pc:spChg>
      </pc:sldChg>
      <pc:sldChg chg="modSp mod modNotesTx">
        <pc:chgData name="Сузана Tасевска" userId="9ce9026f-5dc2-46e6-a142-8e0d4f2fa8ac" providerId="ADAL" clId="{276B169B-F544-4039-8DCB-8F014940B4D0}" dt="2023-09-26T10:44:45.652" v="729" actId="20577"/>
        <pc:sldMkLst>
          <pc:docMk/>
          <pc:sldMk cId="2145860331" sldId="303"/>
        </pc:sldMkLst>
        <pc:spChg chg="mod">
          <ac:chgData name="Сузана Tасевска" userId="9ce9026f-5dc2-46e6-a142-8e0d4f2fa8ac" providerId="ADAL" clId="{276B169B-F544-4039-8DCB-8F014940B4D0}" dt="2023-09-26T10:44:45.652" v="729" actId="20577"/>
          <ac:spMkLst>
            <pc:docMk/>
            <pc:sldMk cId="2145860331" sldId="303"/>
            <ac:spMk id="2" creationId="{00000000-0000-0000-0000-000000000000}"/>
          </ac:spMkLst>
        </pc:spChg>
        <pc:spChg chg="mod">
          <ac:chgData name="Сузана Tасевска" userId="9ce9026f-5dc2-46e6-a142-8e0d4f2fa8ac" providerId="ADAL" clId="{276B169B-F544-4039-8DCB-8F014940B4D0}" dt="2023-09-26T10:12:24.749" v="663" actId="20577"/>
          <ac:spMkLst>
            <pc:docMk/>
            <pc:sldMk cId="2145860331" sldId="303"/>
            <ac:spMk id="26" creationId="{00000000-0000-0000-0000-000000000000}"/>
          </ac:spMkLst>
        </pc:spChg>
        <pc:spChg chg="mod">
          <ac:chgData name="Сузана Tасевска" userId="9ce9026f-5dc2-46e6-a142-8e0d4f2fa8ac" providerId="ADAL" clId="{276B169B-F544-4039-8DCB-8F014940B4D0}" dt="2023-09-26T10:18:38.870" v="680" actId="6549"/>
          <ac:spMkLst>
            <pc:docMk/>
            <pc:sldMk cId="2145860331" sldId="303"/>
            <ac:spMk id="40" creationId="{00000000-0000-0000-0000-000000000000}"/>
          </ac:spMkLst>
        </pc:spChg>
      </pc:sldChg>
      <pc:sldChg chg="delSp mod modNotesTx">
        <pc:chgData name="Сузана Tасевска" userId="9ce9026f-5dc2-46e6-a142-8e0d4f2fa8ac" providerId="ADAL" clId="{276B169B-F544-4039-8DCB-8F014940B4D0}" dt="2023-09-26T11:48:02.682" v="1261" actId="478"/>
        <pc:sldMkLst>
          <pc:docMk/>
          <pc:sldMk cId="1463825493" sldId="314"/>
        </pc:sldMkLst>
        <pc:picChg chg="del">
          <ac:chgData name="Сузана Tасевска" userId="9ce9026f-5dc2-46e6-a142-8e0d4f2fa8ac" providerId="ADAL" clId="{276B169B-F544-4039-8DCB-8F014940B4D0}" dt="2023-09-26T11:48:02.682" v="1261" actId="478"/>
          <ac:picMkLst>
            <pc:docMk/>
            <pc:sldMk cId="1463825493" sldId="314"/>
            <ac:picMk id="9" creationId="{DDC43BBE-ED38-4148-CE41-A72B1EF7ED4E}"/>
          </ac:picMkLst>
        </pc:picChg>
      </pc:sldChg>
      <pc:sldChg chg="addSp delSp modSp del mod setBg modNotesTx">
        <pc:chgData name="Сузана Tасевска" userId="9ce9026f-5dc2-46e6-a142-8e0d4f2fa8ac" providerId="ADAL" clId="{276B169B-F544-4039-8DCB-8F014940B4D0}" dt="2023-09-26T18:06:12.688" v="1273" actId="2696"/>
        <pc:sldMkLst>
          <pc:docMk/>
          <pc:sldMk cId="1045985962" sldId="315"/>
        </pc:sldMkLst>
        <pc:spChg chg="mod ord">
          <ac:chgData name="Сузана Tасевска" userId="9ce9026f-5dc2-46e6-a142-8e0d4f2fa8ac" providerId="ADAL" clId="{276B169B-F544-4039-8DCB-8F014940B4D0}" dt="2023-09-26T11:06:41.139" v="839" actId="1076"/>
          <ac:spMkLst>
            <pc:docMk/>
            <pc:sldMk cId="1045985962" sldId="315"/>
            <ac:spMk id="6" creationId="{1795A798-8C5C-A2EF-800F-5B3423C06313}"/>
          </ac:spMkLst>
        </pc:spChg>
        <pc:spChg chg="mod">
          <ac:chgData name="Сузана Tасевска" userId="9ce9026f-5dc2-46e6-a142-8e0d4f2fa8ac" providerId="ADAL" clId="{276B169B-F544-4039-8DCB-8F014940B4D0}" dt="2023-09-26T10:48:51.052" v="731" actId="26606"/>
          <ac:spMkLst>
            <pc:docMk/>
            <pc:sldMk cId="1045985962" sldId="315"/>
            <ac:spMk id="8" creationId="{13E51003-D51B-4827-E8BA-889CD2AA85DB}"/>
          </ac:spMkLst>
        </pc:spChg>
        <pc:spChg chg="mod">
          <ac:chgData name="Сузана Tасевска" userId="9ce9026f-5dc2-46e6-a142-8e0d4f2fa8ac" providerId="ADAL" clId="{276B169B-F544-4039-8DCB-8F014940B4D0}" dt="2023-09-26T10:48:51.052" v="731" actId="26606"/>
          <ac:spMkLst>
            <pc:docMk/>
            <pc:sldMk cId="1045985962" sldId="315"/>
            <ac:spMk id="10" creationId="{00000000-0000-0000-0000-000000000000}"/>
          </ac:spMkLst>
        </pc:spChg>
        <pc:spChg chg="mod">
          <ac:chgData name="Сузана Tасевска" userId="9ce9026f-5dc2-46e6-a142-8e0d4f2fa8ac" providerId="ADAL" clId="{276B169B-F544-4039-8DCB-8F014940B4D0}" dt="2023-09-26T10:48:51.052" v="731" actId="26606"/>
          <ac:spMkLst>
            <pc:docMk/>
            <pc:sldMk cId="1045985962" sldId="315"/>
            <ac:spMk id="11" creationId="{00000000-0000-0000-0000-000000000000}"/>
          </ac:spMkLst>
        </pc:spChg>
        <pc:spChg chg="del mod ord">
          <ac:chgData name="Сузана Tасевска" userId="9ce9026f-5dc2-46e6-a142-8e0d4f2fa8ac" providerId="ADAL" clId="{276B169B-F544-4039-8DCB-8F014940B4D0}" dt="2023-09-26T10:49:39.460" v="734" actId="26606"/>
          <ac:spMkLst>
            <pc:docMk/>
            <pc:sldMk cId="1045985962" sldId="315"/>
            <ac:spMk id="12" creationId="{00000000-0000-0000-0000-000000000000}"/>
          </ac:spMkLst>
        </pc:spChg>
        <pc:spChg chg="add del">
          <ac:chgData name="Сузана Tасевска" userId="9ce9026f-5dc2-46e6-a142-8e0d4f2fa8ac" providerId="ADAL" clId="{276B169B-F544-4039-8DCB-8F014940B4D0}" dt="2023-09-26T10:48:51.052" v="731" actId="26606"/>
          <ac:spMkLst>
            <pc:docMk/>
            <pc:sldMk cId="1045985962" sldId="315"/>
            <ac:spMk id="17" creationId="{2596F992-698C-48C0-9D89-70DA4CE927EF}"/>
          </ac:spMkLst>
        </pc:spChg>
        <pc:spChg chg="add del">
          <ac:chgData name="Сузана Tасевска" userId="9ce9026f-5dc2-46e6-a142-8e0d4f2fa8ac" providerId="ADAL" clId="{276B169B-F544-4039-8DCB-8F014940B4D0}" dt="2023-09-26T10:48:51.052" v="731" actId="26606"/>
          <ac:spMkLst>
            <pc:docMk/>
            <pc:sldMk cId="1045985962" sldId="315"/>
            <ac:spMk id="19" creationId="{E7BFF8DC-0AE7-4AD2-9B28-2E5F26D62C30}"/>
          </ac:spMkLst>
        </pc:spChg>
        <pc:spChg chg="add del">
          <ac:chgData name="Сузана Tасевска" userId="9ce9026f-5dc2-46e6-a142-8e0d4f2fa8ac" providerId="ADAL" clId="{276B169B-F544-4039-8DCB-8F014940B4D0}" dt="2023-09-26T10:48:51.052" v="731" actId="26606"/>
          <ac:spMkLst>
            <pc:docMk/>
            <pc:sldMk cId="1045985962" sldId="315"/>
            <ac:spMk id="21" creationId="{7E0162AD-C6E5-4BF8-A453-76ADB36877D3}"/>
          </ac:spMkLst>
        </pc:spChg>
        <pc:grpChg chg="del">
          <ac:chgData name="Сузана Tасевска" userId="9ce9026f-5dc2-46e6-a142-8e0d4f2fa8ac" providerId="ADAL" clId="{276B169B-F544-4039-8DCB-8F014940B4D0}" dt="2023-09-25T23:19:50.009" v="532" actId="478"/>
          <ac:grpSpMkLst>
            <pc:docMk/>
            <pc:sldMk cId="1045985962" sldId="315"/>
            <ac:grpSpMk id="3" creationId="{00000000-0000-0000-0000-000000000000}"/>
          </ac:grpSpMkLst>
        </pc:grpChg>
        <pc:graphicFrameChg chg="add mod modGraphic">
          <ac:chgData name="Сузана Tасевска" userId="9ce9026f-5dc2-46e6-a142-8e0d4f2fa8ac" providerId="ADAL" clId="{276B169B-F544-4039-8DCB-8F014940B4D0}" dt="2023-09-26T11:02:36.157" v="834"/>
          <ac:graphicFrameMkLst>
            <pc:docMk/>
            <pc:sldMk cId="1045985962" sldId="315"/>
            <ac:graphicFrameMk id="14" creationId="{98550E17-B962-6F87-E779-FD4ED6AFB213}"/>
          </ac:graphicFrameMkLst>
        </pc:graphicFrameChg>
        <pc:picChg chg="mod">
          <ac:chgData name="Сузана Tасевска" userId="9ce9026f-5dc2-46e6-a142-8e0d4f2fa8ac" providerId="ADAL" clId="{276B169B-F544-4039-8DCB-8F014940B4D0}" dt="2023-09-26T10:48:51.052" v="731" actId="26606"/>
          <ac:picMkLst>
            <pc:docMk/>
            <pc:sldMk cId="1045985962" sldId="315"/>
            <ac:picMk id="2" creationId="{62BAA37B-2864-EC8D-1681-73D1F6B1B7C6}"/>
          </ac:picMkLst>
        </pc:picChg>
      </pc:sldChg>
      <pc:sldChg chg="addSp delSp modSp mod">
        <pc:chgData name="Сузана Tасевска" userId="9ce9026f-5dc2-46e6-a142-8e0d4f2fa8ac" providerId="ADAL" clId="{276B169B-F544-4039-8DCB-8F014940B4D0}" dt="2023-09-25T22:01:10.441" v="287" actId="1037"/>
        <pc:sldMkLst>
          <pc:docMk/>
          <pc:sldMk cId="528586196" sldId="317"/>
        </pc:sldMkLst>
        <pc:spChg chg="add del">
          <ac:chgData name="Сузана Tасевска" userId="9ce9026f-5dc2-46e6-a142-8e0d4f2fa8ac" providerId="ADAL" clId="{276B169B-F544-4039-8DCB-8F014940B4D0}" dt="2023-09-25T19:41:13.808" v="132" actId="478"/>
          <ac:spMkLst>
            <pc:docMk/>
            <pc:sldMk cId="528586196" sldId="317"/>
            <ac:spMk id="10" creationId="{00000000-0000-0000-0000-000000000000}"/>
          </ac:spMkLst>
        </pc:spChg>
        <pc:spChg chg="add del">
          <ac:chgData name="Сузана Tасевска" userId="9ce9026f-5dc2-46e6-a142-8e0d4f2fa8ac" providerId="ADAL" clId="{276B169B-F544-4039-8DCB-8F014940B4D0}" dt="2023-09-25T19:41:14.720" v="133" actId="478"/>
          <ac:spMkLst>
            <pc:docMk/>
            <pc:sldMk cId="528586196" sldId="317"/>
            <ac:spMk id="11" creationId="{00000000-0000-0000-0000-000000000000}"/>
          </ac:spMkLst>
        </pc:spChg>
        <pc:spChg chg="add del">
          <ac:chgData name="Сузана Tасевска" userId="9ce9026f-5dc2-46e6-a142-8e0d4f2fa8ac" providerId="ADAL" clId="{276B169B-F544-4039-8DCB-8F014940B4D0}" dt="2023-09-25T21:39:44.204" v="192" actId="22"/>
          <ac:spMkLst>
            <pc:docMk/>
            <pc:sldMk cId="528586196" sldId="317"/>
            <ac:spMk id="15" creationId="{833DB222-47EC-4242-AEF8-B39D1C6AE935}"/>
          </ac:spMkLst>
        </pc:spChg>
        <pc:spChg chg="add del mod">
          <ac:chgData name="Сузана Tасевска" userId="9ce9026f-5dc2-46e6-a142-8e0d4f2fa8ac" providerId="ADAL" clId="{276B169B-F544-4039-8DCB-8F014940B4D0}" dt="2023-09-25T22:01:10.441" v="287" actId="1037"/>
          <ac:spMkLst>
            <pc:docMk/>
            <pc:sldMk cId="528586196" sldId="317"/>
            <ac:spMk id="26" creationId="{C82B3D6D-6366-4C88-A7D1-EC97CAF1CDFE}"/>
          </ac:spMkLst>
        </pc:spChg>
        <pc:spChg chg="mod">
          <ac:chgData name="Сузана Tасевска" userId="9ce9026f-5dc2-46e6-a142-8e0d4f2fa8ac" providerId="ADAL" clId="{276B169B-F544-4039-8DCB-8F014940B4D0}" dt="2023-09-25T21:40:34.955" v="201" actId="20577"/>
          <ac:spMkLst>
            <pc:docMk/>
            <pc:sldMk cId="528586196" sldId="317"/>
            <ac:spMk id="27" creationId="{0DFDAFDB-AAC5-4C6F-A415-C5D4A1DF56AC}"/>
          </ac:spMkLst>
        </pc:spChg>
        <pc:picChg chg="mod">
          <ac:chgData name="Сузана Tасевска" userId="9ce9026f-5dc2-46e6-a142-8e0d4f2fa8ac" providerId="ADAL" clId="{276B169B-F544-4039-8DCB-8F014940B4D0}" dt="2023-09-25T19:41:12.989" v="131" actId="1076"/>
          <ac:picMkLst>
            <pc:docMk/>
            <pc:sldMk cId="528586196" sldId="317"/>
            <ac:picMk id="4" creationId="{F6A9D3E1-3844-124A-8B97-B884FF2E0F83}"/>
          </ac:picMkLst>
        </pc:picChg>
        <pc:picChg chg="add del">
          <ac:chgData name="Сузана Tасевска" userId="9ce9026f-5dc2-46e6-a142-8e0d4f2fa8ac" providerId="ADAL" clId="{276B169B-F544-4039-8DCB-8F014940B4D0}" dt="2023-09-25T19:41:16.314" v="136" actId="478"/>
          <ac:picMkLst>
            <pc:docMk/>
            <pc:sldMk cId="528586196" sldId="317"/>
            <ac:picMk id="6" creationId="{E2523B08-551F-4CEC-A52C-51F327EC2FEC}"/>
          </ac:picMkLst>
        </pc:picChg>
        <pc:picChg chg="add del mod ord">
          <ac:chgData name="Сузана Tасевска" userId="9ce9026f-5dc2-46e6-a142-8e0d4f2fa8ac" providerId="ADAL" clId="{276B169B-F544-4039-8DCB-8F014940B4D0}" dt="2023-09-25T19:41:19.553" v="141" actId="931"/>
          <ac:picMkLst>
            <pc:docMk/>
            <pc:sldMk cId="528586196" sldId="317"/>
            <ac:picMk id="9" creationId="{0EAD9DF1-E503-A43E-DF64-C6711C49841C}"/>
          </ac:picMkLst>
        </pc:picChg>
        <pc:picChg chg="add del mod ord">
          <ac:chgData name="Сузана Tасевска" userId="9ce9026f-5dc2-46e6-a142-8e0d4f2fa8ac" providerId="ADAL" clId="{276B169B-F544-4039-8DCB-8F014940B4D0}" dt="2023-09-25T19:43:12.300" v="145" actId="931"/>
          <ac:picMkLst>
            <pc:docMk/>
            <pc:sldMk cId="528586196" sldId="317"/>
            <ac:picMk id="13" creationId="{64C81673-E853-A9F8-22D4-9453D4C3D3E2}"/>
          </ac:picMkLst>
        </pc:picChg>
      </pc:sldChg>
      <pc:sldChg chg="del mod modShow">
        <pc:chgData name="Сузана Tасевска" userId="9ce9026f-5dc2-46e6-a142-8e0d4f2fa8ac" providerId="ADAL" clId="{276B169B-F544-4039-8DCB-8F014940B4D0}" dt="2023-09-25T22:02:32.490" v="288" actId="2696"/>
        <pc:sldMkLst>
          <pc:docMk/>
          <pc:sldMk cId="623211892" sldId="328"/>
        </pc:sldMkLst>
      </pc:sldChg>
      <pc:sldChg chg="addSp delSp modSp mod modNotesTx">
        <pc:chgData name="Сузана Tасевска" userId="9ce9026f-5dc2-46e6-a142-8e0d4f2fa8ac" providerId="ADAL" clId="{276B169B-F544-4039-8DCB-8F014940B4D0}" dt="2023-09-26T10:28:00.368" v="721" actId="6549"/>
        <pc:sldMkLst>
          <pc:docMk/>
          <pc:sldMk cId="1165670716" sldId="329"/>
        </pc:sldMkLst>
        <pc:spChg chg="mod">
          <ac:chgData name="Сузана Tасевска" userId="9ce9026f-5dc2-46e6-a142-8e0d4f2fa8ac" providerId="ADAL" clId="{276B169B-F544-4039-8DCB-8F014940B4D0}" dt="2023-09-26T10:01:24.853" v="624" actId="1035"/>
          <ac:spMkLst>
            <pc:docMk/>
            <pc:sldMk cId="1165670716" sldId="329"/>
            <ac:spMk id="2" creationId="{00000000-0000-0000-0000-000000000000}"/>
          </ac:spMkLst>
        </pc:spChg>
        <pc:spChg chg="mod topLvl">
          <ac:chgData name="Сузана Tасевска" userId="9ce9026f-5dc2-46e6-a142-8e0d4f2fa8ac" providerId="ADAL" clId="{276B169B-F544-4039-8DCB-8F014940B4D0}" dt="2023-09-25T22:32:17.811" v="353" actId="21"/>
          <ac:spMkLst>
            <pc:docMk/>
            <pc:sldMk cId="1165670716" sldId="329"/>
            <ac:spMk id="4" creationId="{DC5F6B10-64EF-9E89-A969-51DB439EA25D}"/>
          </ac:spMkLst>
        </pc:spChg>
        <pc:spChg chg="mod ord">
          <ac:chgData name="Сузана Tасевска" userId="9ce9026f-5dc2-46e6-a142-8e0d4f2fa8ac" providerId="ADAL" clId="{276B169B-F544-4039-8DCB-8F014940B4D0}" dt="2023-09-26T10:09:46.454" v="656" actId="14100"/>
          <ac:spMkLst>
            <pc:docMk/>
            <pc:sldMk cId="1165670716" sldId="329"/>
            <ac:spMk id="5" creationId="{604080CD-063B-8185-E9E1-7411AD4F0951}"/>
          </ac:spMkLst>
        </pc:spChg>
        <pc:spChg chg="mod topLvl">
          <ac:chgData name="Сузана Tасевска" userId="9ce9026f-5dc2-46e6-a142-8e0d4f2fa8ac" providerId="ADAL" clId="{276B169B-F544-4039-8DCB-8F014940B4D0}" dt="2023-09-25T22:43:13.098" v="433" actId="113"/>
          <ac:spMkLst>
            <pc:docMk/>
            <pc:sldMk cId="1165670716" sldId="329"/>
            <ac:spMk id="7" creationId="{42F62592-761A-703B-D3CA-74C81D53E529}"/>
          </ac:spMkLst>
        </pc:spChg>
        <pc:spChg chg="mod topLvl">
          <ac:chgData name="Сузана Tасевска" userId="9ce9026f-5dc2-46e6-a142-8e0d4f2fa8ac" providerId="ADAL" clId="{276B169B-F544-4039-8DCB-8F014940B4D0}" dt="2023-09-26T10:00:22.172" v="617" actId="1035"/>
          <ac:spMkLst>
            <pc:docMk/>
            <pc:sldMk cId="1165670716" sldId="329"/>
            <ac:spMk id="8" creationId="{38E0F573-05E4-76B9-E364-69222DBD6726}"/>
          </ac:spMkLst>
        </pc:spChg>
        <pc:spChg chg="mod topLvl">
          <ac:chgData name="Сузана Tасевска" userId="9ce9026f-5dc2-46e6-a142-8e0d4f2fa8ac" providerId="ADAL" clId="{276B169B-F544-4039-8DCB-8F014940B4D0}" dt="2023-09-26T10:00:39.264" v="621" actId="1036"/>
          <ac:spMkLst>
            <pc:docMk/>
            <pc:sldMk cId="1165670716" sldId="329"/>
            <ac:spMk id="9" creationId="{F7ABA073-DBBF-7582-9CB8-D88B5C91ADB8}"/>
          </ac:spMkLst>
        </pc:spChg>
        <pc:spChg chg="mod topLvl">
          <ac:chgData name="Сузана Tасевска" userId="9ce9026f-5dc2-46e6-a142-8e0d4f2fa8ac" providerId="ADAL" clId="{276B169B-F544-4039-8DCB-8F014940B4D0}" dt="2023-09-25T22:43:34.174" v="434" actId="113"/>
          <ac:spMkLst>
            <pc:docMk/>
            <pc:sldMk cId="1165670716" sldId="329"/>
            <ac:spMk id="12" creationId="{1BD2DF84-BEAB-0A11-5ADE-5C0514326E65}"/>
          </ac:spMkLst>
        </pc:spChg>
        <pc:spChg chg="add del mod">
          <ac:chgData name="Сузана Tасевска" userId="9ce9026f-5dc2-46e6-a142-8e0d4f2fa8ac" providerId="ADAL" clId="{276B169B-F544-4039-8DCB-8F014940B4D0}" dt="2023-09-25T22:46:59.758" v="453" actId="478"/>
          <ac:spMkLst>
            <pc:docMk/>
            <pc:sldMk cId="1165670716" sldId="329"/>
            <ac:spMk id="13" creationId="{FDD688FC-DFDB-7472-426F-C2865D5DE978}"/>
          </ac:spMkLst>
        </pc:spChg>
        <pc:spChg chg="mod">
          <ac:chgData name="Сузана Tасевска" userId="9ce9026f-5dc2-46e6-a142-8e0d4f2fa8ac" providerId="ADAL" clId="{276B169B-F544-4039-8DCB-8F014940B4D0}" dt="2023-09-26T10:00:55.642" v="622" actId="14100"/>
          <ac:spMkLst>
            <pc:docMk/>
            <pc:sldMk cId="1165670716" sldId="329"/>
            <ac:spMk id="15" creationId="{00000000-0000-0000-0000-000000000000}"/>
          </ac:spMkLst>
        </pc:spChg>
        <pc:spChg chg="add mod ord">
          <ac:chgData name="Сузана Tасевска" userId="9ce9026f-5dc2-46e6-a142-8e0d4f2fa8ac" providerId="ADAL" clId="{276B169B-F544-4039-8DCB-8F014940B4D0}" dt="2023-09-26T09:57:37.224" v="574" actId="1076"/>
          <ac:spMkLst>
            <pc:docMk/>
            <pc:sldMk cId="1165670716" sldId="329"/>
            <ac:spMk id="16" creationId="{18918C21-0A16-5ADE-1CBC-C1E81F1C5A61}"/>
          </ac:spMkLst>
        </pc:spChg>
        <pc:spChg chg="mod topLvl">
          <ac:chgData name="Сузана Tасевска" userId="9ce9026f-5dc2-46e6-a142-8e0d4f2fa8ac" providerId="ADAL" clId="{276B169B-F544-4039-8DCB-8F014940B4D0}" dt="2023-09-26T09:58:45.131" v="577" actId="1036"/>
          <ac:spMkLst>
            <pc:docMk/>
            <pc:sldMk cId="1165670716" sldId="329"/>
            <ac:spMk id="22" creationId="{00000000-0000-0000-0000-000000000000}"/>
          </ac:spMkLst>
        </pc:spChg>
        <pc:spChg chg="mod topLvl">
          <ac:chgData name="Сузана Tасевска" userId="9ce9026f-5dc2-46e6-a142-8e0d4f2fa8ac" providerId="ADAL" clId="{276B169B-F544-4039-8DCB-8F014940B4D0}" dt="2023-09-26T09:59:41.515" v="610" actId="1035"/>
          <ac:spMkLst>
            <pc:docMk/>
            <pc:sldMk cId="1165670716" sldId="329"/>
            <ac:spMk id="23" creationId="{00000000-0000-0000-0000-000000000000}"/>
          </ac:spMkLst>
        </pc:spChg>
        <pc:spChg chg="mod topLvl">
          <ac:chgData name="Сузана Tасевска" userId="9ce9026f-5dc2-46e6-a142-8e0d4f2fa8ac" providerId="ADAL" clId="{276B169B-F544-4039-8DCB-8F014940B4D0}" dt="2023-09-26T10:00:00.510" v="614" actId="1035"/>
          <ac:spMkLst>
            <pc:docMk/>
            <pc:sldMk cId="1165670716" sldId="329"/>
            <ac:spMk id="24" creationId="{00000000-0000-0000-0000-000000000000}"/>
          </ac:spMkLst>
        </pc:spChg>
        <pc:grpChg chg="add mod">
          <ac:chgData name="Сузана Tасевска" userId="9ce9026f-5dc2-46e6-a142-8e0d4f2fa8ac" providerId="ADAL" clId="{276B169B-F544-4039-8DCB-8F014940B4D0}" dt="2023-09-25T22:26:38.037" v="343" actId="164"/>
          <ac:grpSpMkLst>
            <pc:docMk/>
            <pc:sldMk cId="1165670716" sldId="329"/>
            <ac:grpSpMk id="3" creationId="{94752D45-2A25-5D95-0FF3-61823AB6E3A9}"/>
          </ac:grpSpMkLst>
        </pc:grpChg>
        <pc:grpChg chg="add del mod">
          <ac:chgData name="Сузана Tасевска" userId="9ce9026f-5dc2-46e6-a142-8e0d4f2fa8ac" providerId="ADAL" clId="{276B169B-F544-4039-8DCB-8F014940B4D0}" dt="2023-09-25T22:32:07.237" v="351" actId="164"/>
          <ac:grpSpMkLst>
            <pc:docMk/>
            <pc:sldMk cId="1165670716" sldId="329"/>
            <ac:grpSpMk id="10" creationId="{002EE234-F27D-41FF-2D54-396A577C6B35}"/>
          </ac:grpSpMkLst>
        </pc:grpChg>
        <pc:picChg chg="mod topLvl">
          <ac:chgData name="Сузана Tасевска" userId="9ce9026f-5dc2-46e6-a142-8e0d4f2fa8ac" providerId="ADAL" clId="{276B169B-F544-4039-8DCB-8F014940B4D0}" dt="2023-09-25T23:25:37.996" v="571" actId="14100"/>
          <ac:picMkLst>
            <pc:docMk/>
            <pc:sldMk cId="1165670716" sldId="329"/>
            <ac:picMk id="11" creationId="{BB77C57C-449D-90F5-D95E-75C6C866C28C}"/>
          </ac:picMkLst>
        </pc:picChg>
      </pc:sldChg>
      <pc:sldChg chg="addSp delSp modSp new mod ord setBg">
        <pc:chgData name="Сузана Tасевска" userId="9ce9026f-5dc2-46e6-a142-8e0d4f2fa8ac" providerId="ADAL" clId="{276B169B-F544-4039-8DCB-8F014940B4D0}" dt="2023-09-25T22:00:38.850" v="285"/>
        <pc:sldMkLst>
          <pc:docMk/>
          <pc:sldMk cId="1372766629" sldId="330"/>
        </pc:sldMkLst>
        <pc:spChg chg="del mod ord">
          <ac:chgData name="Сузана Tасевска" userId="9ce9026f-5dc2-46e6-a142-8e0d4f2fa8ac" providerId="ADAL" clId="{276B169B-F544-4039-8DCB-8F014940B4D0}" dt="2023-09-25T21:58:59.306" v="283" actId="478"/>
          <ac:spMkLst>
            <pc:docMk/>
            <pc:sldMk cId="1372766629" sldId="330"/>
            <ac:spMk id="2" creationId="{6BAB7EA4-3ED4-281C-8032-297012C6E664}"/>
          </ac:spMkLst>
        </pc:spChg>
        <pc:spChg chg="del">
          <ac:chgData name="Сузана Tасевска" userId="9ce9026f-5dc2-46e6-a142-8e0d4f2fa8ac" providerId="ADAL" clId="{276B169B-F544-4039-8DCB-8F014940B4D0}" dt="2023-09-25T21:45:35.729" v="204" actId="931"/>
          <ac:spMkLst>
            <pc:docMk/>
            <pc:sldMk cId="1372766629" sldId="330"/>
            <ac:spMk id="3" creationId="{295ABF14-DDF6-6809-8411-AB2C02E54442}"/>
          </ac:spMkLst>
        </pc:spChg>
        <pc:spChg chg="mod">
          <ac:chgData name="Сузана Tасевска" userId="9ce9026f-5dc2-46e6-a142-8e0d4f2fa8ac" providerId="ADAL" clId="{276B169B-F544-4039-8DCB-8F014940B4D0}" dt="2023-09-25T21:48:21.923" v="222" actId="26606"/>
          <ac:spMkLst>
            <pc:docMk/>
            <pc:sldMk cId="1372766629" sldId="330"/>
            <ac:spMk id="4" creationId="{818EE19A-8608-C6FB-D25E-96112E4B9D60}"/>
          </ac:spMkLst>
        </pc:spChg>
        <pc:spChg chg="add mod">
          <ac:chgData name="Сузана Tасевска" userId="9ce9026f-5dc2-46e6-a142-8e0d4f2fa8ac" providerId="ADAL" clId="{276B169B-F544-4039-8DCB-8F014940B4D0}" dt="2023-09-25T21:57:10.719" v="280" actId="14100"/>
          <ac:spMkLst>
            <pc:docMk/>
            <pc:sldMk cId="1372766629" sldId="330"/>
            <ac:spMk id="7" creationId="{9E20BD74-F41A-4890-5401-5ABCC83D0257}"/>
          </ac:spMkLst>
        </pc:spChg>
        <pc:spChg chg="add del">
          <ac:chgData name="Сузана Tасевска" userId="9ce9026f-5dc2-46e6-a142-8e0d4f2fa8ac" providerId="ADAL" clId="{276B169B-F544-4039-8DCB-8F014940B4D0}" dt="2023-09-25T21:46:02.339" v="206" actId="26606"/>
          <ac:spMkLst>
            <pc:docMk/>
            <pc:sldMk cId="1372766629" sldId="330"/>
            <ac:spMk id="10" creationId="{DF6CC28D-E107-1F1A-47ED-DD304626731A}"/>
          </ac:spMkLst>
        </pc:spChg>
        <pc:spChg chg="add del">
          <ac:chgData name="Сузана Tасевска" userId="9ce9026f-5dc2-46e6-a142-8e0d4f2fa8ac" providerId="ADAL" clId="{276B169B-F544-4039-8DCB-8F014940B4D0}" dt="2023-09-25T21:46:02.339" v="206" actId="26606"/>
          <ac:spMkLst>
            <pc:docMk/>
            <pc:sldMk cId="1372766629" sldId="330"/>
            <ac:spMk id="13" creationId="{F13C74B1-5B17-4795-BED0-7140497B445A}"/>
          </ac:spMkLst>
        </pc:spChg>
        <pc:spChg chg="add del">
          <ac:chgData name="Сузана Tасевска" userId="9ce9026f-5dc2-46e6-a142-8e0d4f2fa8ac" providerId="ADAL" clId="{276B169B-F544-4039-8DCB-8F014940B4D0}" dt="2023-09-25T21:46:02.339" v="206" actId="26606"/>
          <ac:spMkLst>
            <pc:docMk/>
            <pc:sldMk cId="1372766629" sldId="330"/>
            <ac:spMk id="15" creationId="{D4974D33-8DC5-464E-8C6D-BE58F0669C17}"/>
          </ac:spMkLst>
        </pc:spChg>
        <pc:spChg chg="add del">
          <ac:chgData name="Сузана Tасевска" userId="9ce9026f-5dc2-46e6-a142-8e0d4f2fa8ac" providerId="ADAL" clId="{276B169B-F544-4039-8DCB-8F014940B4D0}" dt="2023-09-25T21:46:09.672" v="208" actId="26606"/>
          <ac:spMkLst>
            <pc:docMk/>
            <pc:sldMk cId="1372766629" sldId="330"/>
            <ac:spMk id="17" creationId="{3F0BE7ED-7814-4273-B18A-F26CC0380380}"/>
          </ac:spMkLst>
        </pc:spChg>
        <pc:spChg chg="add del">
          <ac:chgData name="Сузана Tасевска" userId="9ce9026f-5dc2-46e6-a142-8e0d4f2fa8ac" providerId="ADAL" clId="{276B169B-F544-4039-8DCB-8F014940B4D0}" dt="2023-09-25T21:46:09.672" v="208" actId="26606"/>
          <ac:spMkLst>
            <pc:docMk/>
            <pc:sldMk cId="1372766629" sldId="330"/>
            <ac:spMk id="18" creationId="{3AFE8227-C443-417B-BA91-520EB1EF4559}"/>
          </ac:spMkLst>
        </pc:spChg>
        <pc:spChg chg="add del">
          <ac:chgData name="Сузана Tасевска" userId="9ce9026f-5dc2-46e6-a142-8e0d4f2fa8ac" providerId="ADAL" clId="{276B169B-F544-4039-8DCB-8F014940B4D0}" dt="2023-09-25T21:46:09.672" v="208" actId="26606"/>
          <ac:spMkLst>
            <pc:docMk/>
            <pc:sldMk cId="1372766629" sldId="330"/>
            <ac:spMk id="19" creationId="{7D32F2C4-996F-2C78-C9A7-818ED29B6DC3}"/>
          </ac:spMkLst>
        </pc:spChg>
        <pc:spChg chg="add del">
          <ac:chgData name="Сузана Tасевска" userId="9ce9026f-5dc2-46e6-a142-8e0d4f2fa8ac" providerId="ADAL" clId="{276B169B-F544-4039-8DCB-8F014940B4D0}" dt="2023-09-25T21:46:09.672" v="208" actId="26606"/>
          <ac:spMkLst>
            <pc:docMk/>
            <pc:sldMk cId="1372766629" sldId="330"/>
            <ac:spMk id="20" creationId="{907741FC-B544-4A6E-B831-6789D042333D}"/>
          </ac:spMkLst>
        </pc:spChg>
        <pc:spChg chg="add del">
          <ac:chgData name="Сузана Tасевска" userId="9ce9026f-5dc2-46e6-a142-8e0d4f2fa8ac" providerId="ADAL" clId="{276B169B-F544-4039-8DCB-8F014940B4D0}" dt="2023-09-25T21:46:23.082" v="210" actId="26606"/>
          <ac:spMkLst>
            <pc:docMk/>
            <pc:sldMk cId="1372766629" sldId="330"/>
            <ac:spMk id="22" creationId="{04812C46-200A-4DEB-A05E-3ED6C68C2387}"/>
          </ac:spMkLst>
        </pc:spChg>
        <pc:spChg chg="add del">
          <ac:chgData name="Сузана Tасевска" userId="9ce9026f-5dc2-46e6-a142-8e0d4f2fa8ac" providerId="ADAL" clId="{276B169B-F544-4039-8DCB-8F014940B4D0}" dt="2023-09-25T21:46:23.082" v="210" actId="26606"/>
          <ac:spMkLst>
            <pc:docMk/>
            <pc:sldMk cId="1372766629" sldId="330"/>
            <ac:spMk id="23" creationId="{D1EA859B-E555-4109-94F3-6700E046E008}"/>
          </ac:spMkLst>
        </pc:spChg>
        <pc:spChg chg="add del">
          <ac:chgData name="Сузана Tасевска" userId="9ce9026f-5dc2-46e6-a142-8e0d4f2fa8ac" providerId="ADAL" clId="{276B169B-F544-4039-8DCB-8F014940B4D0}" dt="2023-09-25T21:46:23.082" v="210" actId="26606"/>
          <ac:spMkLst>
            <pc:docMk/>
            <pc:sldMk cId="1372766629" sldId="330"/>
            <ac:spMk id="24" creationId="{8C0FC1DC-47A0-6718-BB55-C315C9FBA866}"/>
          </ac:spMkLst>
        </pc:spChg>
        <pc:spChg chg="add del">
          <ac:chgData name="Сузана Tасевска" userId="9ce9026f-5dc2-46e6-a142-8e0d4f2fa8ac" providerId="ADAL" clId="{276B169B-F544-4039-8DCB-8F014940B4D0}" dt="2023-09-25T21:48:21.923" v="222" actId="26606"/>
          <ac:spMkLst>
            <pc:docMk/>
            <pc:sldMk cId="1372766629" sldId="330"/>
            <ac:spMk id="26" creationId="{04812C46-200A-4DEB-A05E-3ED6C68C2387}"/>
          </ac:spMkLst>
        </pc:spChg>
        <pc:spChg chg="add del">
          <ac:chgData name="Сузана Tасевска" userId="9ce9026f-5dc2-46e6-a142-8e0d4f2fa8ac" providerId="ADAL" clId="{276B169B-F544-4039-8DCB-8F014940B4D0}" dt="2023-09-25T21:48:21.923" v="222" actId="26606"/>
          <ac:spMkLst>
            <pc:docMk/>
            <pc:sldMk cId="1372766629" sldId="330"/>
            <ac:spMk id="27" creationId="{D1EA859B-E555-4109-94F3-6700E046E008}"/>
          </ac:spMkLst>
        </pc:spChg>
        <pc:spChg chg="add del mod">
          <ac:chgData name="Сузана Tасевска" userId="9ce9026f-5dc2-46e6-a142-8e0d4f2fa8ac" providerId="ADAL" clId="{276B169B-F544-4039-8DCB-8F014940B4D0}" dt="2023-09-25T21:48:21.923" v="222" actId="26606"/>
          <ac:spMkLst>
            <pc:docMk/>
            <pc:sldMk cId="1372766629" sldId="330"/>
            <ac:spMk id="28" creationId="{51F72008-D5A2-BF0E-71AC-CD21B19081F8}"/>
          </ac:spMkLst>
        </pc:spChg>
        <pc:spChg chg="add del">
          <ac:chgData name="Сузана Tасевска" userId="9ce9026f-5dc2-46e6-a142-8e0d4f2fa8ac" providerId="ADAL" clId="{276B169B-F544-4039-8DCB-8F014940B4D0}" dt="2023-09-25T21:46:52.417" v="214" actId="26606"/>
          <ac:spMkLst>
            <pc:docMk/>
            <pc:sldMk cId="1372766629" sldId="330"/>
            <ac:spMk id="33" creationId="{2B97F24A-32CE-4C1C-A50D-3016B394DCFB}"/>
          </ac:spMkLst>
        </pc:spChg>
        <pc:spChg chg="add del">
          <ac:chgData name="Сузана Tасевска" userId="9ce9026f-5dc2-46e6-a142-8e0d4f2fa8ac" providerId="ADAL" clId="{276B169B-F544-4039-8DCB-8F014940B4D0}" dt="2023-09-25T21:46:52.417" v="214" actId="26606"/>
          <ac:spMkLst>
            <pc:docMk/>
            <pc:sldMk cId="1372766629" sldId="330"/>
            <ac:spMk id="35" creationId="{CD8B4F24-440B-49E9-B85D-733523DC064B}"/>
          </ac:spMkLst>
        </pc:spChg>
        <pc:spChg chg="add del">
          <ac:chgData name="Сузана Tасевска" userId="9ce9026f-5dc2-46e6-a142-8e0d4f2fa8ac" providerId="ADAL" clId="{276B169B-F544-4039-8DCB-8F014940B4D0}" dt="2023-09-25T21:46:56.626" v="216" actId="26606"/>
          <ac:spMkLst>
            <pc:docMk/>
            <pc:sldMk cId="1372766629" sldId="330"/>
            <ac:spMk id="37" creationId="{04812C46-200A-4DEB-A05E-3ED6C68C2387}"/>
          </ac:spMkLst>
        </pc:spChg>
        <pc:spChg chg="add del">
          <ac:chgData name="Сузана Tасевска" userId="9ce9026f-5dc2-46e6-a142-8e0d4f2fa8ac" providerId="ADAL" clId="{276B169B-F544-4039-8DCB-8F014940B4D0}" dt="2023-09-25T21:46:56.626" v="216" actId="26606"/>
          <ac:spMkLst>
            <pc:docMk/>
            <pc:sldMk cId="1372766629" sldId="330"/>
            <ac:spMk id="38" creationId="{D1EA859B-E555-4109-94F3-6700E046E008}"/>
          </ac:spMkLst>
        </pc:spChg>
        <pc:spChg chg="add del">
          <ac:chgData name="Сузана Tасевска" userId="9ce9026f-5dc2-46e6-a142-8e0d4f2fa8ac" providerId="ADAL" clId="{276B169B-F544-4039-8DCB-8F014940B4D0}" dt="2023-09-25T21:48:20.054" v="220" actId="26606"/>
          <ac:spMkLst>
            <pc:docMk/>
            <pc:sldMk cId="1372766629" sldId="330"/>
            <ac:spMk id="40" creationId="{B1595A09-E336-4D1B-9B3A-06A2287A54E2}"/>
          </ac:spMkLst>
        </pc:spChg>
        <pc:spChg chg="add del">
          <ac:chgData name="Сузана Tасевска" userId="9ce9026f-5dc2-46e6-a142-8e0d4f2fa8ac" providerId="ADAL" clId="{276B169B-F544-4039-8DCB-8F014940B4D0}" dt="2023-09-25T21:48:20.054" v="220" actId="26606"/>
          <ac:spMkLst>
            <pc:docMk/>
            <pc:sldMk cId="1372766629" sldId="330"/>
            <ac:spMk id="41" creationId="{3540989C-C7B8-473B-BF87-6F2DA6A90006}"/>
          </ac:spMkLst>
        </pc:spChg>
        <pc:grpChg chg="add mod">
          <ac:chgData name="Сузана Tасевска" userId="9ce9026f-5dc2-46e6-a142-8e0d4f2fa8ac" providerId="ADAL" clId="{276B169B-F544-4039-8DCB-8F014940B4D0}" dt="2023-09-25T21:58:49.895" v="282"/>
          <ac:grpSpMkLst>
            <pc:docMk/>
            <pc:sldMk cId="1372766629" sldId="330"/>
            <ac:grpSpMk id="8" creationId="{6BFB4307-9622-C620-7182-E3D49DBBB092}"/>
          </ac:grpSpMkLst>
        </pc:grpChg>
        <pc:picChg chg="add mod ord">
          <ac:chgData name="Сузана Tасевска" userId="9ce9026f-5dc2-46e6-a142-8e0d4f2fa8ac" providerId="ADAL" clId="{276B169B-F544-4039-8DCB-8F014940B4D0}" dt="2023-09-25T21:48:34.504" v="223" actId="1076"/>
          <ac:picMkLst>
            <pc:docMk/>
            <pc:sldMk cId="1372766629" sldId="330"/>
            <ac:picMk id="6" creationId="{7AE16BC1-BB0B-7AF6-BC03-10D4ED4602B9}"/>
          </ac:picMkLst>
        </pc:picChg>
        <pc:picChg chg="mod">
          <ac:chgData name="Сузана Tасевска" userId="9ce9026f-5dc2-46e6-a142-8e0d4f2fa8ac" providerId="ADAL" clId="{276B169B-F544-4039-8DCB-8F014940B4D0}" dt="2023-09-25T21:58:49.895" v="282"/>
          <ac:picMkLst>
            <pc:docMk/>
            <pc:sldMk cId="1372766629" sldId="330"/>
            <ac:picMk id="9" creationId="{239F86BA-BD7C-CFA8-8C7E-CD9D0C79401B}"/>
          </ac:picMkLst>
        </pc:picChg>
        <pc:picChg chg="mod">
          <ac:chgData name="Сузана Tасевска" userId="9ce9026f-5dc2-46e6-a142-8e0d4f2fa8ac" providerId="ADAL" clId="{276B169B-F544-4039-8DCB-8F014940B4D0}" dt="2023-09-25T21:58:49.895" v="282"/>
          <ac:picMkLst>
            <pc:docMk/>
            <pc:sldMk cId="1372766629" sldId="330"/>
            <ac:picMk id="11" creationId="{177911BE-4891-620A-1367-3B348DBAE780}"/>
          </ac:picMkLst>
        </pc:picChg>
      </pc:sldChg>
      <pc:sldChg chg="addSp delSp modSp new mod setBg modNotesTx">
        <pc:chgData name="Сузана Tасевска" userId="9ce9026f-5dc2-46e6-a142-8e0d4f2fa8ac" providerId="ADAL" clId="{276B169B-F544-4039-8DCB-8F014940B4D0}" dt="2023-09-26T11:53:52.195" v="1270" actId="207"/>
        <pc:sldMkLst>
          <pc:docMk/>
          <pc:sldMk cId="2896410218" sldId="331"/>
        </pc:sldMkLst>
        <pc:spChg chg="del">
          <ac:chgData name="Сузана Tасевска" userId="9ce9026f-5dc2-46e6-a142-8e0d4f2fa8ac" providerId="ADAL" clId="{276B169B-F544-4039-8DCB-8F014940B4D0}" dt="2023-09-26T11:06:50.437" v="840"/>
          <ac:spMkLst>
            <pc:docMk/>
            <pc:sldMk cId="2896410218" sldId="331"/>
            <ac:spMk id="2" creationId="{C618B9B6-8E42-A8A7-016A-B59C5F491328}"/>
          </ac:spMkLst>
        </pc:spChg>
        <pc:spChg chg="add del mod">
          <ac:chgData name="Сузана Tасевска" userId="9ce9026f-5dc2-46e6-a142-8e0d4f2fa8ac" providerId="ADAL" clId="{276B169B-F544-4039-8DCB-8F014940B4D0}" dt="2023-09-26T11:15:36.335" v="896" actId="26606"/>
          <ac:spMkLst>
            <pc:docMk/>
            <pc:sldMk cId="2896410218" sldId="331"/>
            <ac:spMk id="3" creationId="{56085103-5771-BC3E-4BB2-A13A374BD5A4}"/>
          </ac:spMkLst>
        </pc:spChg>
        <pc:spChg chg="mod ord">
          <ac:chgData name="Сузана Tасевска" userId="9ce9026f-5dc2-46e6-a142-8e0d4f2fa8ac" providerId="ADAL" clId="{276B169B-F544-4039-8DCB-8F014940B4D0}" dt="2023-09-26T11:16:16.919" v="901" actId="26606"/>
          <ac:spMkLst>
            <pc:docMk/>
            <pc:sldMk cId="2896410218" sldId="331"/>
            <ac:spMk id="4" creationId="{4C1FACED-908B-4807-D14A-DF03907BFDD1}"/>
          </ac:spMkLst>
        </pc:spChg>
        <pc:spChg chg="add del mod">
          <ac:chgData name="Сузана Tасевска" userId="9ce9026f-5dc2-46e6-a142-8e0d4f2fa8ac" providerId="ADAL" clId="{276B169B-F544-4039-8DCB-8F014940B4D0}" dt="2023-09-26T11:06:40.668" v="838"/>
          <ac:spMkLst>
            <pc:docMk/>
            <pc:sldMk cId="2896410218" sldId="331"/>
            <ac:spMk id="5" creationId="{98EC5D47-CB64-ED0A-10D0-A2D46BFE3E30}"/>
          </ac:spMkLst>
        </pc:spChg>
        <pc:spChg chg="add mod">
          <ac:chgData name="Сузана Tасевска" userId="9ce9026f-5dc2-46e6-a142-8e0d4f2fa8ac" providerId="ADAL" clId="{276B169B-F544-4039-8DCB-8F014940B4D0}" dt="2023-09-26T11:37:09.594" v="1154" actId="1076"/>
          <ac:spMkLst>
            <pc:docMk/>
            <pc:sldMk cId="2896410218" sldId="331"/>
            <ac:spMk id="6" creationId="{AA726C3D-0D5D-4718-C57B-0C2B9DB8A231}"/>
          </ac:spMkLst>
        </pc:spChg>
        <pc:spChg chg="add mod">
          <ac:chgData name="Сузана Tасевска" userId="9ce9026f-5dc2-46e6-a142-8e0d4f2fa8ac" providerId="ADAL" clId="{276B169B-F544-4039-8DCB-8F014940B4D0}" dt="2023-09-26T11:22:45.350" v="963"/>
          <ac:spMkLst>
            <pc:docMk/>
            <pc:sldMk cId="2896410218" sldId="331"/>
            <ac:spMk id="7" creationId="{94D8E97E-0374-F33B-0645-FCCDC93CB826}"/>
          </ac:spMkLst>
        </pc:spChg>
        <pc:spChg chg="add mod">
          <ac:chgData name="Сузана Tасевска" userId="9ce9026f-5dc2-46e6-a142-8e0d4f2fa8ac" providerId="ADAL" clId="{276B169B-F544-4039-8DCB-8F014940B4D0}" dt="2023-09-26T11:23:10.196" v="965"/>
          <ac:spMkLst>
            <pc:docMk/>
            <pc:sldMk cId="2896410218" sldId="331"/>
            <ac:spMk id="11" creationId="{C7AAE6FC-80FA-0BD3-0E14-F4B2B7D11E2B}"/>
          </ac:spMkLst>
        </pc:spChg>
        <pc:spChg chg="add del">
          <ac:chgData name="Сузана Tасевска" userId="9ce9026f-5dc2-46e6-a142-8e0d4f2fa8ac" providerId="ADAL" clId="{276B169B-F544-4039-8DCB-8F014940B4D0}" dt="2023-09-26T11:16:16.872" v="900" actId="26606"/>
          <ac:spMkLst>
            <pc:docMk/>
            <pc:sldMk cId="2896410218" sldId="331"/>
            <ac:spMk id="21" creationId="{1D63C574-BFD2-41A1-A567-B0C3CC7FDD4F}"/>
          </ac:spMkLst>
        </pc:spChg>
        <pc:spChg chg="add del">
          <ac:chgData name="Сузана Tасевска" userId="9ce9026f-5dc2-46e6-a142-8e0d4f2fa8ac" providerId="ADAL" clId="{276B169B-F544-4039-8DCB-8F014940B4D0}" dt="2023-09-26T11:16:16.872" v="900" actId="26606"/>
          <ac:spMkLst>
            <pc:docMk/>
            <pc:sldMk cId="2896410218" sldId="331"/>
            <ac:spMk id="23" creationId="{E2A46BAB-8C31-42B2-90E8-B26DD3E81D37}"/>
          </ac:spMkLst>
        </pc:spChg>
        <pc:spChg chg="add">
          <ac:chgData name="Сузана Tасевска" userId="9ce9026f-5dc2-46e6-a142-8e0d4f2fa8ac" providerId="ADAL" clId="{276B169B-F544-4039-8DCB-8F014940B4D0}" dt="2023-09-26T11:16:16.919" v="901" actId="26606"/>
          <ac:spMkLst>
            <pc:docMk/>
            <pc:sldMk cId="2896410218" sldId="331"/>
            <ac:spMk id="38" creationId="{6C4028FD-8BAA-4A19-BFDE-594D991B7552}"/>
          </ac:spMkLst>
        </pc:spChg>
        <pc:grpChg chg="add del">
          <ac:chgData name="Сузана Tасевска" userId="9ce9026f-5dc2-46e6-a142-8e0d4f2fa8ac" providerId="ADAL" clId="{276B169B-F544-4039-8DCB-8F014940B4D0}" dt="2023-09-26T11:16:16.872" v="900" actId="26606"/>
          <ac:grpSpMkLst>
            <pc:docMk/>
            <pc:sldMk cId="2896410218" sldId="331"/>
            <ac:grpSpMk id="25" creationId="{B3F7A3C7-0737-4E57-B30E-8EEFE638B401}"/>
          </ac:grpSpMkLst>
        </pc:grpChg>
        <pc:grpChg chg="add del">
          <ac:chgData name="Сузана Tасевска" userId="9ce9026f-5dc2-46e6-a142-8e0d4f2fa8ac" providerId="ADAL" clId="{276B169B-F544-4039-8DCB-8F014940B4D0}" dt="2023-09-26T11:16:16.872" v="900" actId="26606"/>
          <ac:grpSpMkLst>
            <pc:docMk/>
            <pc:sldMk cId="2896410218" sldId="331"/>
            <ac:grpSpMk id="29" creationId="{43F5E015-E085-4624-B431-B42414448684}"/>
          </ac:grpSpMkLst>
        </pc:grpChg>
        <pc:graphicFrameChg chg="add del">
          <ac:chgData name="Сузана Tасевска" userId="9ce9026f-5dc2-46e6-a142-8e0d4f2fa8ac" providerId="ADAL" clId="{276B169B-F544-4039-8DCB-8F014940B4D0}" dt="2023-09-26T11:15:01.419" v="889" actId="26606"/>
          <ac:graphicFrameMkLst>
            <pc:docMk/>
            <pc:sldMk cId="2896410218" sldId="331"/>
            <ac:graphicFrameMk id="8" creationId="{2D8200DA-1667-0904-89CE-67FF051E7FF1}"/>
          </ac:graphicFrameMkLst>
        </pc:graphicFrameChg>
        <pc:graphicFrameChg chg="add del">
          <ac:chgData name="Сузана Tасевска" userId="9ce9026f-5dc2-46e6-a142-8e0d4f2fa8ac" providerId="ADAL" clId="{276B169B-F544-4039-8DCB-8F014940B4D0}" dt="2023-09-26T11:15:05.697" v="891" actId="26606"/>
          <ac:graphicFrameMkLst>
            <pc:docMk/>
            <pc:sldMk cId="2896410218" sldId="331"/>
            <ac:graphicFrameMk id="10" creationId="{438386AF-ACDA-CD85-F9CF-8483203DA16E}"/>
          </ac:graphicFrameMkLst>
        </pc:graphicFrameChg>
        <pc:graphicFrameChg chg="add del">
          <ac:chgData name="Сузана Tасевска" userId="9ce9026f-5dc2-46e6-a142-8e0d4f2fa8ac" providerId="ADAL" clId="{276B169B-F544-4039-8DCB-8F014940B4D0}" dt="2023-09-26T11:15:09.043" v="893" actId="26606"/>
          <ac:graphicFrameMkLst>
            <pc:docMk/>
            <pc:sldMk cId="2896410218" sldId="331"/>
            <ac:graphicFrameMk id="12" creationId="{2D8200DA-1667-0904-89CE-67FF051E7FF1}"/>
          </ac:graphicFrameMkLst>
        </pc:graphicFrameChg>
        <pc:graphicFrameChg chg="add del">
          <ac:chgData name="Сузана Tасевска" userId="9ce9026f-5dc2-46e6-a142-8e0d4f2fa8ac" providerId="ADAL" clId="{276B169B-F544-4039-8DCB-8F014940B4D0}" dt="2023-09-26T11:15:36.303" v="895" actId="26606"/>
          <ac:graphicFrameMkLst>
            <pc:docMk/>
            <pc:sldMk cId="2896410218" sldId="331"/>
            <ac:graphicFrameMk id="14" creationId="{A457D7AB-8CD9-58B8-1D19-1BC35E91F6BD}"/>
          </ac:graphicFrameMkLst>
        </pc:graphicFrameChg>
        <pc:graphicFrameChg chg="add mod ord modGraphic">
          <ac:chgData name="Сузана Tасевска" userId="9ce9026f-5dc2-46e6-a142-8e0d4f2fa8ac" providerId="ADAL" clId="{276B169B-F544-4039-8DCB-8F014940B4D0}" dt="2023-09-26T11:53:52.195" v="1270" actId="207"/>
          <ac:graphicFrameMkLst>
            <pc:docMk/>
            <pc:sldMk cId="2896410218" sldId="331"/>
            <ac:graphicFrameMk id="16" creationId="{2D8200DA-1667-0904-89CE-67FF051E7FF1}"/>
          </ac:graphicFrameMkLst>
        </pc:graphicFrameChg>
        <pc:picChg chg="add mod">
          <ac:chgData name="Сузана Tасевска" userId="9ce9026f-5dc2-46e6-a142-8e0d4f2fa8ac" providerId="ADAL" clId="{276B169B-F544-4039-8DCB-8F014940B4D0}" dt="2023-09-26T11:22:58.134" v="964"/>
          <ac:picMkLst>
            <pc:docMk/>
            <pc:sldMk cId="2896410218" sldId="331"/>
            <ac:picMk id="9" creationId="{AECAAEE5-50C3-F639-762A-54EDF3F4974D}"/>
          </ac:picMkLst>
        </pc:picChg>
      </pc:sldChg>
      <pc:sldChg chg="addSp delSp modSp new del mod setBg">
        <pc:chgData name="Сузана Tасевска" userId="9ce9026f-5dc2-46e6-a142-8e0d4f2fa8ac" providerId="ADAL" clId="{276B169B-F544-4039-8DCB-8F014940B4D0}" dt="2023-09-26T11:48:40.698" v="1262" actId="2696"/>
        <pc:sldMkLst>
          <pc:docMk/>
          <pc:sldMk cId="973912225" sldId="332"/>
        </pc:sldMkLst>
        <pc:spChg chg="mod">
          <ac:chgData name="Сузана Tасевска" userId="9ce9026f-5dc2-46e6-a142-8e0d4f2fa8ac" providerId="ADAL" clId="{276B169B-F544-4039-8DCB-8F014940B4D0}" dt="2023-09-26T11:21:51.978" v="962" actId="26606"/>
          <ac:spMkLst>
            <pc:docMk/>
            <pc:sldMk cId="973912225" sldId="332"/>
            <ac:spMk id="2" creationId="{A3EBF47A-2D5E-54BA-3A20-DAA01286C478}"/>
          </ac:spMkLst>
        </pc:spChg>
        <pc:spChg chg="del mod">
          <ac:chgData name="Сузана Tасевска" userId="9ce9026f-5dc2-46e6-a142-8e0d4f2fa8ac" providerId="ADAL" clId="{276B169B-F544-4039-8DCB-8F014940B4D0}" dt="2023-09-26T11:21:51.978" v="962" actId="26606"/>
          <ac:spMkLst>
            <pc:docMk/>
            <pc:sldMk cId="973912225" sldId="332"/>
            <ac:spMk id="3" creationId="{84ABEF96-2A9F-C8E4-9DD0-CAFB709E8F6A}"/>
          </ac:spMkLst>
        </pc:spChg>
        <pc:spChg chg="mod">
          <ac:chgData name="Сузана Tасевска" userId="9ce9026f-5dc2-46e6-a142-8e0d4f2fa8ac" providerId="ADAL" clId="{276B169B-F544-4039-8DCB-8F014940B4D0}" dt="2023-09-26T11:21:51.978" v="962" actId="26606"/>
          <ac:spMkLst>
            <pc:docMk/>
            <pc:sldMk cId="973912225" sldId="332"/>
            <ac:spMk id="4" creationId="{C7AFD118-7A18-AC03-A6AE-DBF47DAD9E6D}"/>
          </ac:spMkLst>
        </pc:spChg>
        <pc:spChg chg="add">
          <ac:chgData name="Сузана Tасевска" userId="9ce9026f-5dc2-46e6-a142-8e0d4f2fa8ac" providerId="ADAL" clId="{276B169B-F544-4039-8DCB-8F014940B4D0}" dt="2023-09-26T11:21:51.978" v="962" actId="26606"/>
          <ac:spMkLst>
            <pc:docMk/>
            <pc:sldMk cId="973912225" sldId="332"/>
            <ac:spMk id="10" creationId="{53B021B3-DE93-4AB7-8A18-CF5F1CED88B8}"/>
          </ac:spMkLst>
        </pc:spChg>
        <pc:spChg chg="add">
          <ac:chgData name="Сузана Tасевска" userId="9ce9026f-5dc2-46e6-a142-8e0d4f2fa8ac" providerId="ADAL" clId="{276B169B-F544-4039-8DCB-8F014940B4D0}" dt="2023-09-26T11:21:51.978" v="962" actId="26606"/>
          <ac:spMkLst>
            <pc:docMk/>
            <pc:sldMk cId="973912225" sldId="332"/>
            <ac:spMk id="12" creationId="{52D502E5-F6B4-4D58-B4AE-FC466FF15EE8}"/>
          </ac:spMkLst>
        </pc:spChg>
        <pc:spChg chg="add">
          <ac:chgData name="Сузана Tасевска" userId="9ce9026f-5dc2-46e6-a142-8e0d4f2fa8ac" providerId="ADAL" clId="{276B169B-F544-4039-8DCB-8F014940B4D0}" dt="2023-09-26T11:21:51.978" v="962" actId="26606"/>
          <ac:spMkLst>
            <pc:docMk/>
            <pc:sldMk cId="973912225" sldId="332"/>
            <ac:spMk id="14" creationId="{9DECDBF4-02B6-4BB4-B65B-B8107AD6A9E8}"/>
          </ac:spMkLst>
        </pc:spChg>
        <pc:graphicFrameChg chg="add">
          <ac:chgData name="Сузана Tасевска" userId="9ce9026f-5dc2-46e6-a142-8e0d4f2fa8ac" providerId="ADAL" clId="{276B169B-F544-4039-8DCB-8F014940B4D0}" dt="2023-09-26T11:21:51.978" v="962" actId="26606"/>
          <ac:graphicFrameMkLst>
            <pc:docMk/>
            <pc:sldMk cId="973912225" sldId="332"/>
            <ac:graphicFrameMk id="6" creationId="{C59AED3B-33DD-E295-6062-B0C991A0ACC4}"/>
          </ac:graphicFrameMkLst>
        </pc:graphicFrame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A410A7-57C9-4F91-852B-01A3DCC4E63A}"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4A40A2A0-E813-4427-AFF3-465D9E7B086E}">
      <dgm:prSet custT="1"/>
      <dgm:spPr/>
      <dgm:t>
        <a:bodyPr/>
        <a:lstStyle/>
        <a:p>
          <a:pPr>
            <a:lnSpc>
              <a:spcPct val="100000"/>
            </a:lnSpc>
          </a:pPr>
          <a:r>
            <a:rPr lang="en-US" sz="1400" b="1" i="0" kern="1200"/>
            <a:t>Complexity</a:t>
          </a:r>
          <a:r>
            <a:rPr lang="en-US" sz="1400" b="0" i="0" kern="1200"/>
            <a:t>: DT involves</a:t>
          </a:r>
          <a:r>
            <a:rPr lang="en-US" sz="1400" b="0" i="0" u="none" kern="1200"/>
            <a:t> </a:t>
          </a:r>
          <a:r>
            <a:rPr lang="en-US" sz="1400" b="0" i="0" kern="1200"/>
            <a:t> the integration of various technologies, processes, and strategies, which can be intricate and challenging to implement and manage.</a:t>
          </a:r>
          <a:endParaRPr lang="en-US" sz="1400" kern="1200"/>
        </a:p>
      </dgm:t>
    </dgm:pt>
    <dgm:pt modelId="{F055BF62-465B-4255-9EDA-E1926B17E3CC}" type="parTrans" cxnId="{79DC6EF7-430B-42D5-A720-549CA1F4441B}">
      <dgm:prSet/>
      <dgm:spPr/>
      <dgm:t>
        <a:bodyPr/>
        <a:lstStyle/>
        <a:p>
          <a:endParaRPr lang="en-US"/>
        </a:p>
      </dgm:t>
    </dgm:pt>
    <dgm:pt modelId="{0AC45496-4622-4F4F-B2B1-10C66132E68F}" type="sibTrans" cxnId="{79DC6EF7-430B-42D5-A720-549CA1F4441B}">
      <dgm:prSet/>
      <dgm:spPr/>
      <dgm:t>
        <a:bodyPr/>
        <a:lstStyle/>
        <a:p>
          <a:pPr>
            <a:lnSpc>
              <a:spcPct val="100000"/>
            </a:lnSpc>
          </a:pPr>
          <a:endParaRPr lang="en-US"/>
        </a:p>
      </dgm:t>
    </dgm:pt>
    <dgm:pt modelId="{22B791C6-D395-4C80-B32C-464E9380DA98}">
      <dgm:prSet custT="1"/>
      <dgm:spPr/>
      <dgm:t>
        <a:bodyPr/>
        <a:lstStyle/>
        <a:p>
          <a:pPr>
            <a:lnSpc>
              <a:spcPct val="100000"/>
            </a:lnSpc>
          </a:pPr>
          <a:r>
            <a:rPr lang="en-US" sz="1400" b="1" i="0"/>
            <a:t>Organizational resistance</a:t>
          </a:r>
          <a:r>
            <a:rPr lang="en-US" sz="1400" b="0" i="0"/>
            <a:t>: Change can be uncomfortable for employees who are accustomed to traditional ways of working, making it difficult to embrace new technologies and processes.</a:t>
          </a:r>
          <a:endParaRPr lang="en-US" sz="1400"/>
        </a:p>
      </dgm:t>
    </dgm:pt>
    <dgm:pt modelId="{2CF074EF-8D82-40DA-B0C9-4F23B7D0A8BC}" type="parTrans" cxnId="{191BE781-D8C3-4D43-BA48-F4E45EE3DF24}">
      <dgm:prSet/>
      <dgm:spPr/>
      <dgm:t>
        <a:bodyPr/>
        <a:lstStyle/>
        <a:p>
          <a:endParaRPr lang="en-US"/>
        </a:p>
      </dgm:t>
    </dgm:pt>
    <dgm:pt modelId="{6DB662D1-6B4C-4138-A866-41E0BBC7BC50}" type="sibTrans" cxnId="{191BE781-D8C3-4D43-BA48-F4E45EE3DF24}">
      <dgm:prSet/>
      <dgm:spPr/>
      <dgm:t>
        <a:bodyPr/>
        <a:lstStyle/>
        <a:p>
          <a:pPr>
            <a:lnSpc>
              <a:spcPct val="100000"/>
            </a:lnSpc>
          </a:pPr>
          <a:endParaRPr lang="en-US"/>
        </a:p>
      </dgm:t>
    </dgm:pt>
    <dgm:pt modelId="{0B14ABE6-8453-4D7C-9B33-DDCE90A2EBBD}">
      <dgm:prSet custT="1"/>
      <dgm:spPr/>
      <dgm:t>
        <a:bodyPr/>
        <a:lstStyle/>
        <a:p>
          <a:pPr>
            <a:lnSpc>
              <a:spcPct val="100000"/>
            </a:lnSpc>
          </a:pPr>
          <a:r>
            <a:rPr lang="en-US" sz="1400" b="1" i="0"/>
            <a:t>Skills gap</a:t>
          </a:r>
          <a:r>
            <a:rPr lang="en-US" sz="1400" b="0" i="0"/>
            <a:t>: There is often a shortage of skilled professionals with the expertise required to drive DT efforts, creating a significant talent gap that organizations must address</a:t>
          </a:r>
          <a:r>
            <a:rPr lang="en-US" sz="1200" b="0" i="0"/>
            <a:t>.</a:t>
          </a:r>
          <a:endParaRPr lang="en-US" sz="1200"/>
        </a:p>
      </dgm:t>
    </dgm:pt>
    <dgm:pt modelId="{E04A17FA-5A5E-4FC1-93EC-F921F2BB3115}" type="parTrans" cxnId="{FF15D3A4-2B00-4A2F-A72F-5A0DDF240C04}">
      <dgm:prSet/>
      <dgm:spPr/>
      <dgm:t>
        <a:bodyPr/>
        <a:lstStyle/>
        <a:p>
          <a:endParaRPr lang="en-US"/>
        </a:p>
      </dgm:t>
    </dgm:pt>
    <dgm:pt modelId="{53CFDC8E-0E69-43CF-B59E-17DC61521A4A}" type="sibTrans" cxnId="{FF15D3A4-2B00-4A2F-A72F-5A0DDF240C04}">
      <dgm:prSet/>
      <dgm:spPr/>
      <dgm:t>
        <a:bodyPr/>
        <a:lstStyle/>
        <a:p>
          <a:pPr>
            <a:lnSpc>
              <a:spcPct val="100000"/>
            </a:lnSpc>
          </a:pPr>
          <a:endParaRPr lang="en-US"/>
        </a:p>
      </dgm:t>
    </dgm:pt>
    <dgm:pt modelId="{ECE85D4D-A7FE-45D3-9E5B-3A0A8B545D61}">
      <dgm:prSet custT="1"/>
      <dgm:spPr/>
      <dgm:t>
        <a:bodyPr/>
        <a:lstStyle/>
        <a:p>
          <a:pPr>
            <a:lnSpc>
              <a:spcPct val="100000"/>
            </a:lnSpc>
          </a:pPr>
          <a:r>
            <a:rPr lang="en-US" sz="1400" b="1" i="0"/>
            <a:t>Security and privacy concerns</a:t>
          </a:r>
          <a:r>
            <a:rPr lang="en-US" sz="1400" b="0" i="0"/>
            <a:t>: Ensuring data protection and compliance with privacy regulations is a critical aspect of DT, but it can be difficult to manage and maintain.</a:t>
          </a:r>
          <a:endParaRPr lang="en-US" sz="1400"/>
        </a:p>
      </dgm:t>
    </dgm:pt>
    <dgm:pt modelId="{97283030-974B-4E98-B665-5FF3A9B5F568}" type="parTrans" cxnId="{834CE936-4BC4-422A-8700-89B3AA7C8B20}">
      <dgm:prSet/>
      <dgm:spPr/>
      <dgm:t>
        <a:bodyPr/>
        <a:lstStyle/>
        <a:p>
          <a:endParaRPr lang="en-US"/>
        </a:p>
      </dgm:t>
    </dgm:pt>
    <dgm:pt modelId="{225A0AD4-6BFE-4A3E-87E7-8A513B9B400C}" type="sibTrans" cxnId="{834CE936-4BC4-422A-8700-89B3AA7C8B20}">
      <dgm:prSet/>
      <dgm:spPr/>
      <dgm:t>
        <a:bodyPr/>
        <a:lstStyle/>
        <a:p>
          <a:pPr>
            <a:lnSpc>
              <a:spcPct val="100000"/>
            </a:lnSpc>
          </a:pPr>
          <a:endParaRPr lang="en-US"/>
        </a:p>
      </dgm:t>
    </dgm:pt>
    <dgm:pt modelId="{3DA800F6-A39A-48F5-9208-D8D1BCFDCDC7}">
      <dgm:prSet custT="1"/>
      <dgm:spPr/>
      <dgm:t>
        <a:bodyPr/>
        <a:lstStyle/>
        <a:p>
          <a:pPr>
            <a:lnSpc>
              <a:spcPct val="100000"/>
            </a:lnSpc>
          </a:pPr>
          <a:r>
            <a:rPr lang="en-US" sz="1400" b="1" i="0"/>
            <a:t>Endless changes</a:t>
          </a:r>
          <a:r>
            <a:rPr lang="en-US" sz="1400" b="0" i="0"/>
            <a:t>: The digital landscape is continuously changing, making it difficult for organizations to keep pace with new technologies, trends, and customer expectations.</a:t>
          </a:r>
          <a:endParaRPr lang="en-US" sz="1400"/>
        </a:p>
      </dgm:t>
    </dgm:pt>
    <dgm:pt modelId="{B68398C1-B352-49EF-9C89-4E0A37E08DBA}" type="parTrans" cxnId="{B957DC64-FC9C-43A2-8723-E34C2D4FF403}">
      <dgm:prSet/>
      <dgm:spPr/>
      <dgm:t>
        <a:bodyPr/>
        <a:lstStyle/>
        <a:p>
          <a:endParaRPr lang="en-US"/>
        </a:p>
      </dgm:t>
    </dgm:pt>
    <dgm:pt modelId="{FD4D6403-6E81-402E-86D8-33894FCFA9DD}" type="sibTrans" cxnId="{B957DC64-FC9C-43A2-8723-E34C2D4FF403}">
      <dgm:prSet/>
      <dgm:spPr/>
      <dgm:t>
        <a:bodyPr/>
        <a:lstStyle/>
        <a:p>
          <a:pPr>
            <a:lnSpc>
              <a:spcPct val="100000"/>
            </a:lnSpc>
          </a:pPr>
          <a:endParaRPr lang="en-US"/>
        </a:p>
      </dgm:t>
    </dgm:pt>
    <dgm:pt modelId="{ED3C22F4-B508-4CE9-9C67-26E3A6FEBCE6}">
      <dgm:prSet custT="1"/>
      <dgm:spPr/>
      <dgm:t>
        <a:bodyPr/>
        <a:lstStyle/>
        <a:p>
          <a:pPr>
            <a:lnSpc>
              <a:spcPct val="100000"/>
            </a:lnSpc>
          </a:pPr>
          <a:r>
            <a:rPr lang="en-US" sz="1400" b="1" i="0"/>
            <a:t>Measuring success:</a:t>
          </a:r>
          <a:r>
            <a:rPr lang="en-US" sz="1400" b="0" i="0"/>
            <a:t> Quantifying the return on investment (ROI) of digital transformation efforts can be challenging, as benefits may not be immediately apparent or easily quantifiable.</a:t>
          </a:r>
          <a:endParaRPr lang="en-US" sz="1400"/>
        </a:p>
      </dgm:t>
    </dgm:pt>
    <dgm:pt modelId="{E23D8CB3-69DE-4F1E-8360-6F76C3A950D1}" type="parTrans" cxnId="{AE77AC4D-8B50-4449-A7B9-2167BC5A77E2}">
      <dgm:prSet/>
      <dgm:spPr/>
      <dgm:t>
        <a:bodyPr/>
        <a:lstStyle/>
        <a:p>
          <a:endParaRPr lang="en-US"/>
        </a:p>
      </dgm:t>
    </dgm:pt>
    <dgm:pt modelId="{0A02CA46-72E7-49BB-8004-EC922AFAF122}" type="sibTrans" cxnId="{AE77AC4D-8B50-4449-A7B9-2167BC5A77E2}">
      <dgm:prSet/>
      <dgm:spPr/>
      <dgm:t>
        <a:bodyPr/>
        <a:lstStyle/>
        <a:p>
          <a:endParaRPr lang="en-US"/>
        </a:p>
      </dgm:t>
    </dgm:pt>
    <dgm:pt modelId="{AA3FDC6E-054A-4471-A207-17A7685D6F4A}" type="pres">
      <dgm:prSet presAssocID="{D2A410A7-57C9-4F91-852B-01A3DCC4E63A}" presName="root" presStyleCnt="0">
        <dgm:presLayoutVars>
          <dgm:dir/>
          <dgm:resizeHandles val="exact"/>
        </dgm:presLayoutVars>
      </dgm:prSet>
      <dgm:spPr/>
    </dgm:pt>
    <dgm:pt modelId="{D09BDA00-F9D6-417E-ADC5-B2083AB6512B}" type="pres">
      <dgm:prSet presAssocID="{D2A410A7-57C9-4F91-852B-01A3DCC4E63A}" presName="container" presStyleCnt="0">
        <dgm:presLayoutVars>
          <dgm:dir/>
          <dgm:resizeHandles val="exact"/>
        </dgm:presLayoutVars>
      </dgm:prSet>
      <dgm:spPr/>
    </dgm:pt>
    <dgm:pt modelId="{87C5B6A0-F8E3-4E57-ADB9-668B8515D39B}" type="pres">
      <dgm:prSet presAssocID="{4A40A2A0-E813-4427-AFF3-465D9E7B086E}" presName="compNode" presStyleCnt="0"/>
      <dgm:spPr/>
    </dgm:pt>
    <dgm:pt modelId="{B60AA32F-B4F0-45D7-B634-C4791F42517F}" type="pres">
      <dgm:prSet presAssocID="{4A40A2A0-E813-4427-AFF3-465D9E7B086E}" presName="iconBgRect" presStyleLbl="bgShp" presStyleIdx="0" presStyleCnt="6" custLinFactX="-29042" custLinFactNeighborX="-100000"/>
      <dgm:spPr/>
    </dgm:pt>
    <dgm:pt modelId="{5267D6C6-F61F-4802-A3D3-45B8D02EDE9C}" type="pres">
      <dgm:prSet presAssocID="{4A40A2A0-E813-4427-AFF3-465D9E7B086E}" presName="iconRect" presStyleLbl="node1" presStyleIdx="0" presStyleCnt="6" custLinFactX="-100000" custLinFactNeighborX="-11076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rocessor"/>
        </a:ext>
      </dgm:extLst>
    </dgm:pt>
    <dgm:pt modelId="{4768BCEC-6A5D-4AC3-89C0-FE72592BBCD3}" type="pres">
      <dgm:prSet presAssocID="{4A40A2A0-E813-4427-AFF3-465D9E7B086E}" presName="spaceRect" presStyleCnt="0"/>
      <dgm:spPr/>
    </dgm:pt>
    <dgm:pt modelId="{4FB8D0E7-BC16-410F-80C8-69404E173A85}" type="pres">
      <dgm:prSet presAssocID="{4A40A2A0-E813-4427-AFF3-465D9E7B086E}" presName="textRect" presStyleLbl="revTx" presStyleIdx="0" presStyleCnt="6" custScaleX="122680" custLinFactNeighborX="-42111" custLinFactNeighborY="4211">
        <dgm:presLayoutVars>
          <dgm:chMax val="1"/>
          <dgm:chPref val="1"/>
        </dgm:presLayoutVars>
      </dgm:prSet>
      <dgm:spPr/>
    </dgm:pt>
    <dgm:pt modelId="{2406754D-33E4-4807-B6EF-E0568B269482}" type="pres">
      <dgm:prSet presAssocID="{0AC45496-4622-4F4F-B2B1-10C66132E68F}" presName="sibTrans" presStyleLbl="sibTrans2D1" presStyleIdx="0" presStyleCnt="0"/>
      <dgm:spPr/>
    </dgm:pt>
    <dgm:pt modelId="{B993AE55-16E1-4A4B-95B9-CDDE158A5435}" type="pres">
      <dgm:prSet presAssocID="{22B791C6-D395-4C80-B32C-464E9380DA98}" presName="compNode" presStyleCnt="0"/>
      <dgm:spPr/>
    </dgm:pt>
    <dgm:pt modelId="{A96CD5B9-3AF6-43F5-9B1B-AE684CAE2BFA}" type="pres">
      <dgm:prSet presAssocID="{22B791C6-D395-4C80-B32C-464E9380DA98}" presName="iconBgRect" presStyleLbl="bgShp" presStyleIdx="1" presStyleCnt="6"/>
      <dgm:spPr/>
    </dgm:pt>
    <dgm:pt modelId="{E358B346-8125-48D2-829F-6087C0D846FB}" type="pres">
      <dgm:prSet presAssocID="{22B791C6-D395-4C80-B32C-464E9380DA98}"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oup of People"/>
        </a:ext>
      </dgm:extLst>
    </dgm:pt>
    <dgm:pt modelId="{2BFB829A-4B19-49B6-B398-4F81C4E70A5A}" type="pres">
      <dgm:prSet presAssocID="{22B791C6-D395-4C80-B32C-464E9380DA98}" presName="spaceRect" presStyleCnt="0"/>
      <dgm:spPr/>
    </dgm:pt>
    <dgm:pt modelId="{86CD9FF6-1D16-4A45-8522-81CFC488A44A}" type="pres">
      <dgm:prSet presAssocID="{22B791C6-D395-4C80-B32C-464E9380DA98}" presName="textRect" presStyleLbl="revTx" presStyleIdx="1" presStyleCnt="6" custScaleX="163731" custLinFactNeighborX="30982" custLinFactNeighborY="579">
        <dgm:presLayoutVars>
          <dgm:chMax val="1"/>
          <dgm:chPref val="1"/>
        </dgm:presLayoutVars>
      </dgm:prSet>
      <dgm:spPr/>
    </dgm:pt>
    <dgm:pt modelId="{6629F1FC-86CF-489E-97E3-308057DE6D73}" type="pres">
      <dgm:prSet presAssocID="{6DB662D1-6B4C-4138-A866-41E0BBC7BC50}" presName="sibTrans" presStyleLbl="sibTrans2D1" presStyleIdx="0" presStyleCnt="0"/>
      <dgm:spPr/>
    </dgm:pt>
    <dgm:pt modelId="{30765AE6-7EBB-4ACD-9933-47C2F86AC464}" type="pres">
      <dgm:prSet presAssocID="{0B14ABE6-8453-4D7C-9B33-DDCE90A2EBBD}" presName="compNode" presStyleCnt="0"/>
      <dgm:spPr/>
    </dgm:pt>
    <dgm:pt modelId="{8C6637E9-3F4B-480B-AD0B-92B68D0A5713}" type="pres">
      <dgm:prSet presAssocID="{0B14ABE6-8453-4D7C-9B33-DDCE90A2EBBD}" presName="iconBgRect" presStyleLbl="bgShp" presStyleIdx="2" presStyleCnt="6" custLinFactX="-27237" custLinFactNeighborX="-100000"/>
      <dgm:spPr/>
    </dgm:pt>
    <dgm:pt modelId="{13CE160B-BA12-4F7A-8D9C-97DA97E6FA7C}" type="pres">
      <dgm:prSet presAssocID="{0B14ABE6-8453-4D7C-9B33-DDCE90A2EBBD}" presName="iconRect" presStyleLbl="node1" presStyleIdx="2" presStyleCnt="6" custLinFactX="-100000" custLinFactNeighborX="-10450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usiness Growth"/>
        </a:ext>
      </dgm:extLst>
    </dgm:pt>
    <dgm:pt modelId="{ACF78743-791C-4AA2-AECB-121863DD6E6F}" type="pres">
      <dgm:prSet presAssocID="{0B14ABE6-8453-4D7C-9B33-DDCE90A2EBBD}" presName="spaceRect" presStyleCnt="0"/>
      <dgm:spPr/>
    </dgm:pt>
    <dgm:pt modelId="{AF1E0A4E-9BFA-44D7-8865-86C903A60346}" type="pres">
      <dgm:prSet presAssocID="{0B14ABE6-8453-4D7C-9B33-DDCE90A2EBBD}" presName="textRect" presStyleLbl="revTx" presStyleIdx="2" presStyleCnt="6" custScaleX="145007" custLinFactNeighborX="-31573">
        <dgm:presLayoutVars>
          <dgm:chMax val="1"/>
          <dgm:chPref val="1"/>
        </dgm:presLayoutVars>
      </dgm:prSet>
      <dgm:spPr/>
    </dgm:pt>
    <dgm:pt modelId="{C4310616-AF3B-4BBE-AA61-59F3F5B2AC58}" type="pres">
      <dgm:prSet presAssocID="{53CFDC8E-0E69-43CF-B59E-17DC61521A4A}" presName="sibTrans" presStyleLbl="sibTrans2D1" presStyleIdx="0" presStyleCnt="0"/>
      <dgm:spPr/>
    </dgm:pt>
    <dgm:pt modelId="{9FAEC078-0D07-4BB6-8666-12E2A7BD9C6D}" type="pres">
      <dgm:prSet presAssocID="{ECE85D4D-A7FE-45D3-9E5B-3A0A8B545D61}" presName="compNode" presStyleCnt="0"/>
      <dgm:spPr/>
    </dgm:pt>
    <dgm:pt modelId="{8842FBEA-EA60-4451-B3CC-BE17B8BCA4D7}" type="pres">
      <dgm:prSet presAssocID="{ECE85D4D-A7FE-45D3-9E5B-3A0A8B545D61}" presName="iconBgRect" presStyleLbl="bgShp" presStyleIdx="3" presStyleCnt="6" custLinFactNeighborX="-24794"/>
      <dgm:spPr>
        <a:solidFill>
          <a:srgbClr val="C00000"/>
        </a:solidFill>
      </dgm:spPr>
    </dgm:pt>
    <dgm:pt modelId="{CA6FA51C-7D30-47A3-A551-31327E9E7F9C}" type="pres">
      <dgm:prSet presAssocID="{ECE85D4D-A7FE-45D3-9E5B-3A0A8B545D61}" presName="iconRect" presStyleLbl="node1" presStyleIdx="3" presStyleCnt="6" custLinFactNeighborX="-4275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Lock"/>
        </a:ext>
      </dgm:extLst>
    </dgm:pt>
    <dgm:pt modelId="{620695F7-9EB8-4705-97F1-CA87418A29B4}" type="pres">
      <dgm:prSet presAssocID="{ECE85D4D-A7FE-45D3-9E5B-3A0A8B545D61}" presName="spaceRect" presStyleCnt="0"/>
      <dgm:spPr/>
    </dgm:pt>
    <dgm:pt modelId="{FD84379B-E043-442F-8292-9A965DC9C70A}" type="pres">
      <dgm:prSet presAssocID="{ECE85D4D-A7FE-45D3-9E5B-3A0A8B545D61}" presName="textRect" presStyleLbl="revTx" presStyleIdx="3" presStyleCnt="6" custScaleX="149209" custLinFactNeighborX="15553" custLinFactNeighborY="-3445">
        <dgm:presLayoutVars>
          <dgm:chMax val="1"/>
          <dgm:chPref val="1"/>
        </dgm:presLayoutVars>
      </dgm:prSet>
      <dgm:spPr/>
    </dgm:pt>
    <dgm:pt modelId="{BC974CED-0844-43DA-81FB-ABCB22CC4A2C}" type="pres">
      <dgm:prSet presAssocID="{225A0AD4-6BFE-4A3E-87E7-8A513B9B400C}" presName="sibTrans" presStyleLbl="sibTrans2D1" presStyleIdx="0" presStyleCnt="0"/>
      <dgm:spPr/>
    </dgm:pt>
    <dgm:pt modelId="{C51139BF-E7D5-4852-85B7-0A7402947D87}" type="pres">
      <dgm:prSet presAssocID="{3DA800F6-A39A-48F5-9208-D8D1BCFDCDC7}" presName="compNode" presStyleCnt="0"/>
      <dgm:spPr/>
    </dgm:pt>
    <dgm:pt modelId="{AA136C79-0400-4554-BDB0-2A7D50532F07}" type="pres">
      <dgm:prSet presAssocID="{3DA800F6-A39A-48F5-9208-D8D1BCFDCDC7}" presName="iconBgRect" presStyleLbl="bgShp" presStyleIdx="4" presStyleCnt="6" custLinFactX="-25487" custLinFactNeighborX="-100000" custLinFactNeighborY="-11861"/>
      <dgm:spPr>
        <a:solidFill>
          <a:srgbClr val="65BCC5"/>
        </a:solidFill>
      </dgm:spPr>
    </dgm:pt>
    <dgm:pt modelId="{44690CC2-BEDF-49D5-BAC8-3B2700BB8F03}" type="pres">
      <dgm:prSet presAssocID="{3DA800F6-A39A-48F5-9208-D8D1BCFDCDC7}" presName="iconRect" presStyleLbl="node1" presStyleIdx="4" presStyleCnt="6" custLinFactX="-100000" custLinFactNeighborX="-110780" custLinFactNeighborY="-20450"/>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Virtual RealityHeadset"/>
        </a:ext>
      </dgm:extLst>
    </dgm:pt>
    <dgm:pt modelId="{F9E51D5D-B686-465A-9665-4FF1C98D0711}" type="pres">
      <dgm:prSet presAssocID="{3DA800F6-A39A-48F5-9208-D8D1BCFDCDC7}" presName="spaceRect" presStyleCnt="0"/>
      <dgm:spPr/>
    </dgm:pt>
    <dgm:pt modelId="{4A06555F-F6AA-4FBC-AE24-1F73B6964FE2}" type="pres">
      <dgm:prSet presAssocID="{3DA800F6-A39A-48F5-9208-D8D1BCFDCDC7}" presName="textRect" presStyleLbl="revTx" presStyleIdx="4" presStyleCnt="6" custScaleX="149819" custLinFactNeighborX="-29218" custLinFactNeighborY="-14018">
        <dgm:presLayoutVars>
          <dgm:chMax val="1"/>
          <dgm:chPref val="1"/>
        </dgm:presLayoutVars>
      </dgm:prSet>
      <dgm:spPr/>
    </dgm:pt>
    <dgm:pt modelId="{3FC9260B-36AE-4A64-9802-D64D0F9C5775}" type="pres">
      <dgm:prSet presAssocID="{FD4D6403-6E81-402E-86D8-33894FCFA9DD}" presName="sibTrans" presStyleLbl="sibTrans2D1" presStyleIdx="0" presStyleCnt="0"/>
      <dgm:spPr/>
    </dgm:pt>
    <dgm:pt modelId="{5366EB8D-7E77-4ADA-8279-684A40D823DB}" type="pres">
      <dgm:prSet presAssocID="{ED3C22F4-B508-4CE9-9C67-26E3A6FEBCE6}" presName="compNode" presStyleCnt="0"/>
      <dgm:spPr/>
    </dgm:pt>
    <dgm:pt modelId="{217C938B-8E21-4351-AEEB-5BBA11D5CD06}" type="pres">
      <dgm:prSet presAssocID="{ED3C22F4-B508-4CE9-9C67-26E3A6FEBCE6}" presName="iconBgRect" presStyleLbl="bgShp" presStyleIdx="5" presStyleCnt="6" custLinFactNeighborX="-25879" custLinFactNeighborY="-18331"/>
      <dgm:spPr>
        <a:solidFill>
          <a:srgbClr val="007AC3"/>
        </a:solidFill>
      </dgm:spPr>
    </dgm:pt>
    <dgm:pt modelId="{72CB78BD-9A76-4D9F-8336-FC13D5C48302}" type="pres">
      <dgm:prSet presAssocID="{ED3C22F4-B508-4CE9-9C67-26E3A6FEBCE6}" presName="iconRect" presStyleLbl="node1" presStyleIdx="5" presStyleCnt="6" custLinFactNeighborX="-44619" custLinFactNeighborY="-31605"/>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Statistics"/>
        </a:ext>
      </dgm:extLst>
    </dgm:pt>
    <dgm:pt modelId="{0A1BE5F6-04CB-499A-BE42-6AAEFB419A12}" type="pres">
      <dgm:prSet presAssocID="{ED3C22F4-B508-4CE9-9C67-26E3A6FEBCE6}" presName="spaceRect" presStyleCnt="0"/>
      <dgm:spPr/>
    </dgm:pt>
    <dgm:pt modelId="{98DB99CC-C44F-4F16-9C24-7CC3458A2AA6}" type="pres">
      <dgm:prSet presAssocID="{ED3C22F4-B508-4CE9-9C67-26E3A6FEBCE6}" presName="textRect" presStyleLbl="revTx" presStyleIdx="5" presStyleCnt="6" custScaleX="164683" custLinFactNeighborX="21950" custLinFactNeighborY="-21490">
        <dgm:presLayoutVars>
          <dgm:chMax val="1"/>
          <dgm:chPref val="1"/>
        </dgm:presLayoutVars>
      </dgm:prSet>
      <dgm:spPr/>
    </dgm:pt>
  </dgm:ptLst>
  <dgm:cxnLst>
    <dgm:cxn modelId="{79167E03-93DE-4DEB-B6ED-47DA39BD5975}" type="presOf" srcId="{ECE85D4D-A7FE-45D3-9E5B-3A0A8B545D61}" destId="{FD84379B-E043-442F-8292-9A965DC9C70A}" srcOrd="0" destOrd="0" presId="urn:microsoft.com/office/officeart/2018/2/layout/IconCircleList"/>
    <dgm:cxn modelId="{B462992E-3A02-4269-88D4-73C2CEAED089}" type="presOf" srcId="{22B791C6-D395-4C80-B32C-464E9380DA98}" destId="{86CD9FF6-1D16-4A45-8522-81CFC488A44A}" srcOrd="0" destOrd="0" presId="urn:microsoft.com/office/officeart/2018/2/layout/IconCircleList"/>
    <dgm:cxn modelId="{834CE936-4BC4-422A-8700-89B3AA7C8B20}" srcId="{D2A410A7-57C9-4F91-852B-01A3DCC4E63A}" destId="{ECE85D4D-A7FE-45D3-9E5B-3A0A8B545D61}" srcOrd="3" destOrd="0" parTransId="{97283030-974B-4E98-B665-5FF3A9B5F568}" sibTransId="{225A0AD4-6BFE-4A3E-87E7-8A513B9B400C}"/>
    <dgm:cxn modelId="{B957DC64-FC9C-43A2-8723-E34C2D4FF403}" srcId="{D2A410A7-57C9-4F91-852B-01A3DCC4E63A}" destId="{3DA800F6-A39A-48F5-9208-D8D1BCFDCDC7}" srcOrd="4" destOrd="0" parTransId="{B68398C1-B352-49EF-9C89-4E0A37E08DBA}" sibTransId="{FD4D6403-6E81-402E-86D8-33894FCFA9DD}"/>
    <dgm:cxn modelId="{AE77AC4D-8B50-4449-A7B9-2167BC5A77E2}" srcId="{D2A410A7-57C9-4F91-852B-01A3DCC4E63A}" destId="{ED3C22F4-B508-4CE9-9C67-26E3A6FEBCE6}" srcOrd="5" destOrd="0" parTransId="{E23D8CB3-69DE-4F1E-8360-6F76C3A950D1}" sibTransId="{0A02CA46-72E7-49BB-8004-EC922AFAF122}"/>
    <dgm:cxn modelId="{9122356E-4AF9-4903-9F70-5145F44CBDFA}" type="presOf" srcId="{FD4D6403-6E81-402E-86D8-33894FCFA9DD}" destId="{3FC9260B-36AE-4A64-9802-D64D0F9C5775}" srcOrd="0" destOrd="0" presId="urn:microsoft.com/office/officeart/2018/2/layout/IconCircleList"/>
    <dgm:cxn modelId="{5107D070-2B2E-4029-90F1-D7DADAFD38F0}" type="presOf" srcId="{6DB662D1-6B4C-4138-A866-41E0BBC7BC50}" destId="{6629F1FC-86CF-489E-97E3-308057DE6D73}" srcOrd="0" destOrd="0" presId="urn:microsoft.com/office/officeart/2018/2/layout/IconCircleList"/>
    <dgm:cxn modelId="{191BE781-D8C3-4D43-BA48-F4E45EE3DF24}" srcId="{D2A410A7-57C9-4F91-852B-01A3DCC4E63A}" destId="{22B791C6-D395-4C80-B32C-464E9380DA98}" srcOrd="1" destOrd="0" parTransId="{2CF074EF-8D82-40DA-B0C9-4F23B7D0A8BC}" sibTransId="{6DB662D1-6B4C-4138-A866-41E0BBC7BC50}"/>
    <dgm:cxn modelId="{FBF7918A-BF28-4BD8-B56B-AEA3CAF9889A}" type="presOf" srcId="{ED3C22F4-B508-4CE9-9C67-26E3A6FEBCE6}" destId="{98DB99CC-C44F-4F16-9C24-7CC3458A2AA6}" srcOrd="0" destOrd="0" presId="urn:microsoft.com/office/officeart/2018/2/layout/IconCircleList"/>
    <dgm:cxn modelId="{867A399D-4D8D-4C27-B309-5FA89915A564}" type="presOf" srcId="{53CFDC8E-0E69-43CF-B59E-17DC61521A4A}" destId="{C4310616-AF3B-4BBE-AA61-59F3F5B2AC58}" srcOrd="0" destOrd="0" presId="urn:microsoft.com/office/officeart/2018/2/layout/IconCircleList"/>
    <dgm:cxn modelId="{942A64A0-B990-4FA7-B0E2-27EDF190626F}" type="presOf" srcId="{4A40A2A0-E813-4427-AFF3-465D9E7B086E}" destId="{4FB8D0E7-BC16-410F-80C8-69404E173A85}" srcOrd="0" destOrd="0" presId="urn:microsoft.com/office/officeart/2018/2/layout/IconCircleList"/>
    <dgm:cxn modelId="{FF15D3A4-2B00-4A2F-A72F-5A0DDF240C04}" srcId="{D2A410A7-57C9-4F91-852B-01A3DCC4E63A}" destId="{0B14ABE6-8453-4D7C-9B33-DDCE90A2EBBD}" srcOrd="2" destOrd="0" parTransId="{E04A17FA-5A5E-4FC1-93EC-F921F2BB3115}" sibTransId="{53CFDC8E-0E69-43CF-B59E-17DC61521A4A}"/>
    <dgm:cxn modelId="{7A96E5BA-6D8A-431C-A63C-1DB518D10F8E}" type="presOf" srcId="{D2A410A7-57C9-4F91-852B-01A3DCC4E63A}" destId="{AA3FDC6E-054A-4471-A207-17A7685D6F4A}" srcOrd="0" destOrd="0" presId="urn:microsoft.com/office/officeart/2018/2/layout/IconCircleList"/>
    <dgm:cxn modelId="{5828FEC5-0BE8-4E81-9E39-2427C045E2E0}" type="presOf" srcId="{0AC45496-4622-4F4F-B2B1-10C66132E68F}" destId="{2406754D-33E4-4807-B6EF-E0568B269482}" srcOrd="0" destOrd="0" presId="urn:microsoft.com/office/officeart/2018/2/layout/IconCircleList"/>
    <dgm:cxn modelId="{B393F4D0-EA1F-402C-B680-27BE2B302958}" type="presOf" srcId="{225A0AD4-6BFE-4A3E-87E7-8A513B9B400C}" destId="{BC974CED-0844-43DA-81FB-ABCB22CC4A2C}" srcOrd="0" destOrd="0" presId="urn:microsoft.com/office/officeart/2018/2/layout/IconCircleList"/>
    <dgm:cxn modelId="{CDF0FCE6-FF8A-41C8-9EC2-0EE8AAF066DE}" type="presOf" srcId="{3DA800F6-A39A-48F5-9208-D8D1BCFDCDC7}" destId="{4A06555F-F6AA-4FBC-AE24-1F73B6964FE2}" srcOrd="0" destOrd="0" presId="urn:microsoft.com/office/officeart/2018/2/layout/IconCircleList"/>
    <dgm:cxn modelId="{79DC6EF7-430B-42D5-A720-549CA1F4441B}" srcId="{D2A410A7-57C9-4F91-852B-01A3DCC4E63A}" destId="{4A40A2A0-E813-4427-AFF3-465D9E7B086E}" srcOrd="0" destOrd="0" parTransId="{F055BF62-465B-4255-9EDA-E1926B17E3CC}" sibTransId="{0AC45496-4622-4F4F-B2B1-10C66132E68F}"/>
    <dgm:cxn modelId="{1D15A8FB-71A2-4D82-A30D-D2E893D23390}" type="presOf" srcId="{0B14ABE6-8453-4D7C-9B33-DDCE90A2EBBD}" destId="{AF1E0A4E-9BFA-44D7-8865-86C903A60346}" srcOrd="0" destOrd="0" presId="urn:microsoft.com/office/officeart/2018/2/layout/IconCircleList"/>
    <dgm:cxn modelId="{BAB2DF66-C09E-4F5C-B2CF-4534676B1C0F}" type="presParOf" srcId="{AA3FDC6E-054A-4471-A207-17A7685D6F4A}" destId="{D09BDA00-F9D6-417E-ADC5-B2083AB6512B}" srcOrd="0" destOrd="0" presId="urn:microsoft.com/office/officeart/2018/2/layout/IconCircleList"/>
    <dgm:cxn modelId="{2B306811-B75A-423A-8643-D9D64406B588}" type="presParOf" srcId="{D09BDA00-F9D6-417E-ADC5-B2083AB6512B}" destId="{87C5B6A0-F8E3-4E57-ADB9-668B8515D39B}" srcOrd="0" destOrd="0" presId="urn:microsoft.com/office/officeart/2018/2/layout/IconCircleList"/>
    <dgm:cxn modelId="{9F60E5EB-BBF4-4394-9E4E-9D37C9E4BE91}" type="presParOf" srcId="{87C5B6A0-F8E3-4E57-ADB9-668B8515D39B}" destId="{B60AA32F-B4F0-45D7-B634-C4791F42517F}" srcOrd="0" destOrd="0" presId="urn:microsoft.com/office/officeart/2018/2/layout/IconCircleList"/>
    <dgm:cxn modelId="{9C8835EB-E0FA-452B-985F-001542537865}" type="presParOf" srcId="{87C5B6A0-F8E3-4E57-ADB9-668B8515D39B}" destId="{5267D6C6-F61F-4802-A3D3-45B8D02EDE9C}" srcOrd="1" destOrd="0" presId="urn:microsoft.com/office/officeart/2018/2/layout/IconCircleList"/>
    <dgm:cxn modelId="{CDAEA7E9-20E1-486B-915F-F015984636DF}" type="presParOf" srcId="{87C5B6A0-F8E3-4E57-ADB9-668B8515D39B}" destId="{4768BCEC-6A5D-4AC3-89C0-FE72592BBCD3}" srcOrd="2" destOrd="0" presId="urn:microsoft.com/office/officeart/2018/2/layout/IconCircleList"/>
    <dgm:cxn modelId="{63200A13-AE51-4675-ACE6-12CBF6967DB4}" type="presParOf" srcId="{87C5B6A0-F8E3-4E57-ADB9-668B8515D39B}" destId="{4FB8D0E7-BC16-410F-80C8-69404E173A85}" srcOrd="3" destOrd="0" presId="urn:microsoft.com/office/officeart/2018/2/layout/IconCircleList"/>
    <dgm:cxn modelId="{1C6A7237-C50A-41D7-A399-6A1BF6CDE763}" type="presParOf" srcId="{D09BDA00-F9D6-417E-ADC5-B2083AB6512B}" destId="{2406754D-33E4-4807-B6EF-E0568B269482}" srcOrd="1" destOrd="0" presId="urn:microsoft.com/office/officeart/2018/2/layout/IconCircleList"/>
    <dgm:cxn modelId="{555C5E63-E2E5-45E7-86A4-678C8CA48737}" type="presParOf" srcId="{D09BDA00-F9D6-417E-ADC5-B2083AB6512B}" destId="{B993AE55-16E1-4A4B-95B9-CDDE158A5435}" srcOrd="2" destOrd="0" presId="urn:microsoft.com/office/officeart/2018/2/layout/IconCircleList"/>
    <dgm:cxn modelId="{C47871C2-A053-446F-81A7-30180C9CA3B6}" type="presParOf" srcId="{B993AE55-16E1-4A4B-95B9-CDDE158A5435}" destId="{A96CD5B9-3AF6-43F5-9B1B-AE684CAE2BFA}" srcOrd="0" destOrd="0" presId="urn:microsoft.com/office/officeart/2018/2/layout/IconCircleList"/>
    <dgm:cxn modelId="{43CB1C05-CB06-4F59-909C-FA823FAB88F5}" type="presParOf" srcId="{B993AE55-16E1-4A4B-95B9-CDDE158A5435}" destId="{E358B346-8125-48D2-829F-6087C0D846FB}" srcOrd="1" destOrd="0" presId="urn:microsoft.com/office/officeart/2018/2/layout/IconCircleList"/>
    <dgm:cxn modelId="{36AC464B-EFFF-41A3-A752-DAA4D9C597F9}" type="presParOf" srcId="{B993AE55-16E1-4A4B-95B9-CDDE158A5435}" destId="{2BFB829A-4B19-49B6-B398-4F81C4E70A5A}" srcOrd="2" destOrd="0" presId="urn:microsoft.com/office/officeart/2018/2/layout/IconCircleList"/>
    <dgm:cxn modelId="{D0BC534B-6678-44BC-B356-303EC3ECB39B}" type="presParOf" srcId="{B993AE55-16E1-4A4B-95B9-CDDE158A5435}" destId="{86CD9FF6-1D16-4A45-8522-81CFC488A44A}" srcOrd="3" destOrd="0" presId="urn:microsoft.com/office/officeart/2018/2/layout/IconCircleList"/>
    <dgm:cxn modelId="{864366B1-3625-4BDF-8BC8-5EF757F17FA3}" type="presParOf" srcId="{D09BDA00-F9D6-417E-ADC5-B2083AB6512B}" destId="{6629F1FC-86CF-489E-97E3-308057DE6D73}" srcOrd="3" destOrd="0" presId="urn:microsoft.com/office/officeart/2018/2/layout/IconCircleList"/>
    <dgm:cxn modelId="{AE8ACFC9-65A2-488A-9FBD-D22789AB61C0}" type="presParOf" srcId="{D09BDA00-F9D6-417E-ADC5-B2083AB6512B}" destId="{30765AE6-7EBB-4ACD-9933-47C2F86AC464}" srcOrd="4" destOrd="0" presId="urn:microsoft.com/office/officeart/2018/2/layout/IconCircleList"/>
    <dgm:cxn modelId="{C8178ABF-1074-4FE3-AF3B-16219F80E1AC}" type="presParOf" srcId="{30765AE6-7EBB-4ACD-9933-47C2F86AC464}" destId="{8C6637E9-3F4B-480B-AD0B-92B68D0A5713}" srcOrd="0" destOrd="0" presId="urn:microsoft.com/office/officeart/2018/2/layout/IconCircleList"/>
    <dgm:cxn modelId="{02256CFB-DA49-4BFE-BE80-DBA1A43834EC}" type="presParOf" srcId="{30765AE6-7EBB-4ACD-9933-47C2F86AC464}" destId="{13CE160B-BA12-4F7A-8D9C-97DA97E6FA7C}" srcOrd="1" destOrd="0" presId="urn:microsoft.com/office/officeart/2018/2/layout/IconCircleList"/>
    <dgm:cxn modelId="{E9241A4C-DA44-4427-B464-7030B2FBD484}" type="presParOf" srcId="{30765AE6-7EBB-4ACD-9933-47C2F86AC464}" destId="{ACF78743-791C-4AA2-AECB-121863DD6E6F}" srcOrd="2" destOrd="0" presId="urn:microsoft.com/office/officeart/2018/2/layout/IconCircleList"/>
    <dgm:cxn modelId="{566CCADA-5BB8-45BB-8759-1030AB345A97}" type="presParOf" srcId="{30765AE6-7EBB-4ACD-9933-47C2F86AC464}" destId="{AF1E0A4E-9BFA-44D7-8865-86C903A60346}" srcOrd="3" destOrd="0" presId="urn:microsoft.com/office/officeart/2018/2/layout/IconCircleList"/>
    <dgm:cxn modelId="{691AC623-BFAE-4FEF-9519-300B81671145}" type="presParOf" srcId="{D09BDA00-F9D6-417E-ADC5-B2083AB6512B}" destId="{C4310616-AF3B-4BBE-AA61-59F3F5B2AC58}" srcOrd="5" destOrd="0" presId="urn:microsoft.com/office/officeart/2018/2/layout/IconCircleList"/>
    <dgm:cxn modelId="{33CA0812-1381-4092-B7FA-0DFFEF994ADA}" type="presParOf" srcId="{D09BDA00-F9D6-417E-ADC5-B2083AB6512B}" destId="{9FAEC078-0D07-4BB6-8666-12E2A7BD9C6D}" srcOrd="6" destOrd="0" presId="urn:microsoft.com/office/officeart/2018/2/layout/IconCircleList"/>
    <dgm:cxn modelId="{C2BD641F-2E56-4068-9080-45F31A8A950E}" type="presParOf" srcId="{9FAEC078-0D07-4BB6-8666-12E2A7BD9C6D}" destId="{8842FBEA-EA60-4451-B3CC-BE17B8BCA4D7}" srcOrd="0" destOrd="0" presId="urn:microsoft.com/office/officeart/2018/2/layout/IconCircleList"/>
    <dgm:cxn modelId="{8C3D218D-5F04-42BF-83AA-40FD3034A297}" type="presParOf" srcId="{9FAEC078-0D07-4BB6-8666-12E2A7BD9C6D}" destId="{CA6FA51C-7D30-47A3-A551-31327E9E7F9C}" srcOrd="1" destOrd="0" presId="urn:microsoft.com/office/officeart/2018/2/layout/IconCircleList"/>
    <dgm:cxn modelId="{828042E1-CEB4-461E-89C6-B3F777DA606B}" type="presParOf" srcId="{9FAEC078-0D07-4BB6-8666-12E2A7BD9C6D}" destId="{620695F7-9EB8-4705-97F1-CA87418A29B4}" srcOrd="2" destOrd="0" presId="urn:microsoft.com/office/officeart/2018/2/layout/IconCircleList"/>
    <dgm:cxn modelId="{E04C08AF-7F88-4B9E-9F91-DA5CF42F1E4C}" type="presParOf" srcId="{9FAEC078-0D07-4BB6-8666-12E2A7BD9C6D}" destId="{FD84379B-E043-442F-8292-9A965DC9C70A}" srcOrd="3" destOrd="0" presId="urn:microsoft.com/office/officeart/2018/2/layout/IconCircleList"/>
    <dgm:cxn modelId="{0A45F477-70B0-4414-BCBC-A8BF67E402C6}" type="presParOf" srcId="{D09BDA00-F9D6-417E-ADC5-B2083AB6512B}" destId="{BC974CED-0844-43DA-81FB-ABCB22CC4A2C}" srcOrd="7" destOrd="0" presId="urn:microsoft.com/office/officeart/2018/2/layout/IconCircleList"/>
    <dgm:cxn modelId="{3A2BDF84-1815-4922-A9D1-541F539C5E17}" type="presParOf" srcId="{D09BDA00-F9D6-417E-ADC5-B2083AB6512B}" destId="{C51139BF-E7D5-4852-85B7-0A7402947D87}" srcOrd="8" destOrd="0" presId="urn:microsoft.com/office/officeart/2018/2/layout/IconCircleList"/>
    <dgm:cxn modelId="{8CE40DC7-D55C-4B12-852A-17DADEC7D22C}" type="presParOf" srcId="{C51139BF-E7D5-4852-85B7-0A7402947D87}" destId="{AA136C79-0400-4554-BDB0-2A7D50532F07}" srcOrd="0" destOrd="0" presId="urn:microsoft.com/office/officeart/2018/2/layout/IconCircleList"/>
    <dgm:cxn modelId="{7B95479D-A294-4337-88A9-7B0361F16CDB}" type="presParOf" srcId="{C51139BF-E7D5-4852-85B7-0A7402947D87}" destId="{44690CC2-BEDF-49D5-BAC8-3B2700BB8F03}" srcOrd="1" destOrd="0" presId="urn:microsoft.com/office/officeart/2018/2/layout/IconCircleList"/>
    <dgm:cxn modelId="{C2064B19-66C9-400F-BCF6-08359A13AF95}" type="presParOf" srcId="{C51139BF-E7D5-4852-85B7-0A7402947D87}" destId="{F9E51D5D-B686-465A-9665-4FF1C98D0711}" srcOrd="2" destOrd="0" presId="urn:microsoft.com/office/officeart/2018/2/layout/IconCircleList"/>
    <dgm:cxn modelId="{AD7A4F67-59FD-4359-937F-C2C373DCFE31}" type="presParOf" srcId="{C51139BF-E7D5-4852-85B7-0A7402947D87}" destId="{4A06555F-F6AA-4FBC-AE24-1F73B6964FE2}" srcOrd="3" destOrd="0" presId="urn:microsoft.com/office/officeart/2018/2/layout/IconCircleList"/>
    <dgm:cxn modelId="{0C97B8A3-7147-46BE-B54A-8D2D5D3371B4}" type="presParOf" srcId="{D09BDA00-F9D6-417E-ADC5-B2083AB6512B}" destId="{3FC9260B-36AE-4A64-9802-D64D0F9C5775}" srcOrd="9" destOrd="0" presId="urn:microsoft.com/office/officeart/2018/2/layout/IconCircleList"/>
    <dgm:cxn modelId="{E92C357C-9D0C-4329-8016-F367206C25D7}" type="presParOf" srcId="{D09BDA00-F9D6-417E-ADC5-B2083AB6512B}" destId="{5366EB8D-7E77-4ADA-8279-684A40D823DB}" srcOrd="10" destOrd="0" presId="urn:microsoft.com/office/officeart/2018/2/layout/IconCircleList"/>
    <dgm:cxn modelId="{A6F3A1A6-1F13-41D0-87FA-51FB81A14B60}" type="presParOf" srcId="{5366EB8D-7E77-4ADA-8279-684A40D823DB}" destId="{217C938B-8E21-4351-AEEB-5BBA11D5CD06}" srcOrd="0" destOrd="0" presId="urn:microsoft.com/office/officeart/2018/2/layout/IconCircleList"/>
    <dgm:cxn modelId="{DE88C850-8678-4690-A68D-8176C7C5DB2D}" type="presParOf" srcId="{5366EB8D-7E77-4ADA-8279-684A40D823DB}" destId="{72CB78BD-9A76-4D9F-8336-FC13D5C48302}" srcOrd="1" destOrd="0" presId="urn:microsoft.com/office/officeart/2018/2/layout/IconCircleList"/>
    <dgm:cxn modelId="{AEBF114B-6B96-41BE-BCA0-00FA67488396}" type="presParOf" srcId="{5366EB8D-7E77-4ADA-8279-684A40D823DB}" destId="{0A1BE5F6-04CB-499A-BE42-6AAEFB419A12}" srcOrd="2" destOrd="0" presId="urn:microsoft.com/office/officeart/2018/2/layout/IconCircleList"/>
    <dgm:cxn modelId="{B40D7C4B-F3AB-4CCC-922D-CF7341FCBE83}" type="presParOf" srcId="{5366EB8D-7E77-4ADA-8279-684A40D823DB}" destId="{98DB99CC-C44F-4F16-9C24-7CC3458A2AA6}"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0AA32F-B4F0-45D7-B634-C4791F42517F}">
      <dsp:nvSpPr>
        <dsp:cNvPr id="0" name=""/>
        <dsp:cNvSpPr/>
      </dsp:nvSpPr>
      <dsp:spPr>
        <a:xfrm>
          <a:off x="0" y="40457"/>
          <a:ext cx="1009540" cy="100954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67D6C6-F61F-4802-A3D3-45B8D02EDE9C}">
      <dsp:nvSpPr>
        <dsp:cNvPr id="0" name=""/>
        <dsp:cNvSpPr/>
      </dsp:nvSpPr>
      <dsp:spPr>
        <a:xfrm>
          <a:off x="189515" y="252460"/>
          <a:ext cx="585533" cy="58553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FB8D0E7-BC16-410F-80C8-69404E173A85}">
      <dsp:nvSpPr>
        <dsp:cNvPr id="0" name=""/>
        <dsp:cNvSpPr/>
      </dsp:nvSpPr>
      <dsp:spPr>
        <a:xfrm>
          <a:off x="1165540" y="82968"/>
          <a:ext cx="2919331" cy="10095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b="1" i="0" kern="1200"/>
            <a:t>Complexity</a:t>
          </a:r>
          <a:r>
            <a:rPr lang="en-US" sz="1400" b="0" i="0" kern="1200"/>
            <a:t>: DT involves</a:t>
          </a:r>
          <a:r>
            <a:rPr lang="en-US" sz="1400" b="0" i="0" u="none" kern="1200"/>
            <a:t> </a:t>
          </a:r>
          <a:r>
            <a:rPr lang="en-US" sz="1400" b="0" i="0" kern="1200"/>
            <a:t> the integration of various technologies, processes, and strategies, which can be intricate and challenging to implement and manage.</a:t>
          </a:r>
          <a:endParaRPr lang="en-US" sz="1400" kern="1200"/>
        </a:p>
      </dsp:txBody>
      <dsp:txXfrm>
        <a:off x="1165540" y="82968"/>
        <a:ext cx="2919331" cy="1009540"/>
      </dsp:txXfrm>
    </dsp:sp>
    <dsp:sp modelId="{A96CD5B9-3AF6-43F5-9B1B-AE684CAE2BFA}">
      <dsp:nvSpPr>
        <dsp:cNvPr id="0" name=""/>
        <dsp:cNvSpPr/>
      </dsp:nvSpPr>
      <dsp:spPr>
        <a:xfrm>
          <a:off x="5501590" y="40457"/>
          <a:ext cx="1009540" cy="100954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58B346-8125-48D2-829F-6087C0D846FB}">
      <dsp:nvSpPr>
        <dsp:cNvPr id="0" name=""/>
        <dsp:cNvSpPr/>
      </dsp:nvSpPr>
      <dsp:spPr>
        <a:xfrm>
          <a:off x="5713594" y="252460"/>
          <a:ext cx="585533" cy="58553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6CD9FF6-1D16-4A45-8522-81CFC488A44A}">
      <dsp:nvSpPr>
        <dsp:cNvPr id="0" name=""/>
        <dsp:cNvSpPr/>
      </dsp:nvSpPr>
      <dsp:spPr>
        <a:xfrm>
          <a:off x="6706437" y="46302"/>
          <a:ext cx="3896193" cy="10095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b="1" i="0" kern="1200"/>
            <a:t>Organizational resistance</a:t>
          </a:r>
          <a:r>
            <a:rPr lang="en-US" sz="1400" b="0" i="0" kern="1200"/>
            <a:t>: Change can be uncomfortable for employees who are accustomed to traditional ways of working, making it difficult to embrace new technologies and processes.</a:t>
          </a:r>
          <a:endParaRPr lang="en-US" sz="1400" kern="1200"/>
        </a:p>
      </dsp:txBody>
      <dsp:txXfrm>
        <a:off x="6706437" y="46302"/>
        <a:ext cx="3896193" cy="1009540"/>
      </dsp:txXfrm>
    </dsp:sp>
    <dsp:sp modelId="{8C6637E9-3F4B-480B-AD0B-92B68D0A5713}">
      <dsp:nvSpPr>
        <dsp:cNvPr id="0" name=""/>
        <dsp:cNvSpPr/>
      </dsp:nvSpPr>
      <dsp:spPr>
        <a:xfrm>
          <a:off x="0" y="1850938"/>
          <a:ext cx="1009540" cy="100954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CE160B-BA12-4F7A-8D9C-97DA97E6FA7C}">
      <dsp:nvSpPr>
        <dsp:cNvPr id="0" name=""/>
        <dsp:cNvSpPr/>
      </dsp:nvSpPr>
      <dsp:spPr>
        <a:xfrm>
          <a:off x="226176" y="2062942"/>
          <a:ext cx="585533" cy="58553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F1E0A4E-9BFA-44D7-8865-86C903A60346}">
      <dsp:nvSpPr>
        <dsp:cNvPr id="0" name=""/>
        <dsp:cNvSpPr/>
      </dsp:nvSpPr>
      <dsp:spPr>
        <a:xfrm>
          <a:off x="1150655" y="1850938"/>
          <a:ext cx="3450631" cy="10095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b="1" i="0" kern="1200"/>
            <a:t>Skills gap</a:t>
          </a:r>
          <a:r>
            <a:rPr lang="en-US" sz="1400" b="0" i="0" kern="1200"/>
            <a:t>: There is often a shortage of skilled professionals with the expertise required to drive DT efforts, creating a significant talent gap that organizations must address</a:t>
          </a:r>
          <a:r>
            <a:rPr lang="en-US" sz="1200" b="0" i="0" kern="1200"/>
            <a:t>.</a:t>
          </a:r>
          <a:endParaRPr lang="en-US" sz="1200" kern="1200"/>
        </a:p>
      </dsp:txBody>
      <dsp:txXfrm>
        <a:off x="1150655" y="1850938"/>
        <a:ext cx="3450631" cy="1009540"/>
      </dsp:txXfrm>
    </dsp:sp>
    <dsp:sp modelId="{8842FBEA-EA60-4451-B3CC-BE17B8BCA4D7}">
      <dsp:nvSpPr>
        <dsp:cNvPr id="0" name=""/>
        <dsp:cNvSpPr/>
      </dsp:nvSpPr>
      <dsp:spPr>
        <a:xfrm>
          <a:off x="5516935" y="1850938"/>
          <a:ext cx="1009540" cy="1009540"/>
        </a:xfrm>
        <a:prstGeom prst="ellipse">
          <a:avLst/>
        </a:prstGeom>
        <a:solidFill>
          <a:srgbClr val="C00000"/>
        </a:solidFill>
        <a:ln>
          <a:noFill/>
        </a:ln>
        <a:effectLst/>
      </dsp:spPr>
      <dsp:style>
        <a:lnRef idx="0">
          <a:scrgbClr r="0" g="0" b="0"/>
        </a:lnRef>
        <a:fillRef idx="1">
          <a:scrgbClr r="0" g="0" b="0"/>
        </a:fillRef>
        <a:effectRef idx="0">
          <a:scrgbClr r="0" g="0" b="0"/>
        </a:effectRef>
        <a:fontRef idx="minor"/>
      </dsp:style>
    </dsp:sp>
    <dsp:sp modelId="{CA6FA51C-7D30-47A3-A551-31327E9E7F9C}">
      <dsp:nvSpPr>
        <dsp:cNvPr id="0" name=""/>
        <dsp:cNvSpPr/>
      </dsp:nvSpPr>
      <dsp:spPr>
        <a:xfrm>
          <a:off x="5728887" y="2062942"/>
          <a:ext cx="585533" cy="58553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D84379B-E043-442F-8292-9A965DC9C70A}">
      <dsp:nvSpPr>
        <dsp:cNvPr id="0" name=""/>
        <dsp:cNvSpPr/>
      </dsp:nvSpPr>
      <dsp:spPr>
        <a:xfrm>
          <a:off x="6777719" y="1816160"/>
          <a:ext cx="3550623" cy="10095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b="1" i="0" kern="1200"/>
            <a:t>Security and privacy concerns</a:t>
          </a:r>
          <a:r>
            <a:rPr lang="en-US" sz="1400" b="0" i="0" kern="1200"/>
            <a:t>: Ensuring data protection and compliance with privacy regulations is a critical aspect of DT, but it can be difficult to manage and maintain.</a:t>
          </a:r>
          <a:endParaRPr lang="en-US" sz="1400" kern="1200"/>
        </a:p>
      </dsp:txBody>
      <dsp:txXfrm>
        <a:off x="6777719" y="1816160"/>
        <a:ext cx="3550623" cy="1009540"/>
      </dsp:txXfrm>
    </dsp:sp>
    <dsp:sp modelId="{AA136C79-0400-4554-BDB0-2A7D50532F07}">
      <dsp:nvSpPr>
        <dsp:cNvPr id="0" name=""/>
        <dsp:cNvSpPr/>
      </dsp:nvSpPr>
      <dsp:spPr>
        <a:xfrm>
          <a:off x="0" y="3541678"/>
          <a:ext cx="1009540" cy="1009540"/>
        </a:xfrm>
        <a:prstGeom prst="ellipse">
          <a:avLst/>
        </a:prstGeom>
        <a:solidFill>
          <a:srgbClr val="65BCC5"/>
        </a:solidFill>
        <a:ln>
          <a:noFill/>
        </a:ln>
        <a:effectLst/>
      </dsp:spPr>
      <dsp:style>
        <a:lnRef idx="0">
          <a:scrgbClr r="0" g="0" b="0"/>
        </a:lnRef>
        <a:fillRef idx="1">
          <a:scrgbClr r="0" g="0" b="0"/>
        </a:fillRef>
        <a:effectRef idx="0">
          <a:scrgbClr r="0" g="0" b="0"/>
        </a:effectRef>
        <a:fontRef idx="minor"/>
      </dsp:style>
    </dsp:sp>
    <dsp:sp modelId="{44690CC2-BEDF-49D5-BAC8-3B2700BB8F03}">
      <dsp:nvSpPr>
        <dsp:cNvPr id="0" name=""/>
        <dsp:cNvSpPr/>
      </dsp:nvSpPr>
      <dsp:spPr>
        <a:xfrm>
          <a:off x="189422" y="3753682"/>
          <a:ext cx="585533" cy="58553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A06555F-F6AA-4FBC-AE24-1F73B6964FE2}">
      <dsp:nvSpPr>
        <dsp:cNvPr id="0" name=""/>
        <dsp:cNvSpPr/>
      </dsp:nvSpPr>
      <dsp:spPr>
        <a:xfrm>
          <a:off x="1149441" y="3519902"/>
          <a:ext cx="3565139" cy="10095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b="1" i="0" kern="1200"/>
            <a:t>Endless changes</a:t>
          </a:r>
          <a:r>
            <a:rPr lang="en-US" sz="1400" b="0" i="0" kern="1200"/>
            <a:t>: The digital landscape is continuously changing, making it difficult for organizations to keep pace with new technologies, trends, and customer expectations.</a:t>
          </a:r>
          <a:endParaRPr lang="en-US" sz="1400" kern="1200"/>
        </a:p>
      </dsp:txBody>
      <dsp:txXfrm>
        <a:off x="1149441" y="3519902"/>
        <a:ext cx="3565139" cy="1009540"/>
      </dsp:txXfrm>
    </dsp:sp>
    <dsp:sp modelId="{217C938B-8E21-4351-AEEB-5BBA11D5CD06}">
      <dsp:nvSpPr>
        <dsp:cNvPr id="0" name=""/>
        <dsp:cNvSpPr/>
      </dsp:nvSpPr>
      <dsp:spPr>
        <a:xfrm>
          <a:off x="5563235" y="3476361"/>
          <a:ext cx="1009540" cy="1009540"/>
        </a:xfrm>
        <a:prstGeom prst="ellipse">
          <a:avLst/>
        </a:prstGeom>
        <a:solidFill>
          <a:srgbClr val="007AC3"/>
        </a:solidFill>
        <a:ln>
          <a:noFill/>
        </a:ln>
        <a:effectLst/>
      </dsp:spPr>
      <dsp:style>
        <a:lnRef idx="0">
          <a:scrgbClr r="0" g="0" b="0"/>
        </a:lnRef>
        <a:fillRef idx="1">
          <a:scrgbClr r="0" g="0" b="0"/>
        </a:fillRef>
        <a:effectRef idx="0">
          <a:scrgbClr r="0" g="0" b="0"/>
        </a:effectRef>
        <a:fontRef idx="minor"/>
      </dsp:style>
    </dsp:sp>
    <dsp:sp modelId="{72CB78BD-9A76-4D9F-8336-FC13D5C48302}">
      <dsp:nvSpPr>
        <dsp:cNvPr id="0" name=""/>
        <dsp:cNvSpPr/>
      </dsp:nvSpPr>
      <dsp:spPr>
        <a:xfrm>
          <a:off x="5775239" y="3688365"/>
          <a:ext cx="585533" cy="585533"/>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8DB99CC-C44F-4F16-9C24-7CC3458A2AA6}">
      <dsp:nvSpPr>
        <dsp:cNvPr id="0" name=""/>
        <dsp:cNvSpPr/>
      </dsp:nvSpPr>
      <dsp:spPr>
        <a:xfrm>
          <a:off x="6803085" y="3444470"/>
          <a:ext cx="3918847" cy="10095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b="1" i="0" kern="1200"/>
            <a:t>Measuring success:</a:t>
          </a:r>
          <a:r>
            <a:rPr lang="en-US" sz="1400" b="0" i="0" kern="1200"/>
            <a:t> Quantifying the return on investment (ROI) of digital transformation efforts can be challenging, as benefits may not be immediately apparent or easily quantifiable.</a:t>
          </a:r>
          <a:endParaRPr lang="en-US" sz="1400" kern="1200"/>
        </a:p>
      </dsp:txBody>
      <dsp:txXfrm>
        <a:off x="6803085" y="3444470"/>
        <a:ext cx="3918847" cy="1009540"/>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lang="mk-MK"/>
          </a:p>
        </p:txBody>
      </p:sp>
      <p:sp>
        <p:nvSpPr>
          <p:cNvPr id="3" name="Date Placeholder 2"/>
          <p:cNvSpPr>
            <a:spLocks noGrp="1"/>
          </p:cNvSpPr>
          <p:nvPr>
            <p:ph type="dt" sz="quarter" idx="1"/>
          </p:nvPr>
        </p:nvSpPr>
        <p:spPr>
          <a:xfrm>
            <a:off x="3855838" y="0"/>
            <a:ext cx="2949787" cy="498693"/>
          </a:xfrm>
          <a:prstGeom prst="rect">
            <a:avLst/>
          </a:prstGeom>
        </p:spPr>
        <p:txBody>
          <a:bodyPr vert="horz" lIns="91440" tIns="45720" rIns="91440" bIns="45720" rtlCol="0"/>
          <a:lstStyle>
            <a:lvl1pPr algn="r">
              <a:defRPr sz="1200"/>
            </a:lvl1pPr>
          </a:lstStyle>
          <a:p>
            <a:fld id="{A5814A84-BF55-4D2D-9F9C-E795403AAEE1}" type="datetimeFigureOut">
              <a:rPr lang="mk-MK" smtClean="0"/>
              <a:t>26.09.2023</a:t>
            </a:fld>
            <a:endParaRPr lang="mk-MK"/>
          </a:p>
        </p:txBody>
      </p:sp>
      <p:sp>
        <p:nvSpPr>
          <p:cNvPr id="4" name="Footer Placeholder 3"/>
          <p:cNvSpPr>
            <a:spLocks noGrp="1"/>
          </p:cNvSpPr>
          <p:nvPr>
            <p:ph type="ftr" sz="quarter" idx="2"/>
          </p:nvPr>
        </p:nvSpPr>
        <p:spPr>
          <a:xfrm>
            <a:off x="0" y="9440647"/>
            <a:ext cx="2949787" cy="498692"/>
          </a:xfrm>
          <a:prstGeom prst="rect">
            <a:avLst/>
          </a:prstGeom>
        </p:spPr>
        <p:txBody>
          <a:bodyPr vert="horz" lIns="91440" tIns="45720" rIns="91440" bIns="45720" rtlCol="0" anchor="b"/>
          <a:lstStyle>
            <a:lvl1pPr algn="l">
              <a:defRPr sz="1200"/>
            </a:lvl1pPr>
          </a:lstStyle>
          <a:p>
            <a:endParaRPr lang="mk-MK"/>
          </a:p>
        </p:txBody>
      </p:sp>
      <p:sp>
        <p:nvSpPr>
          <p:cNvPr id="5" name="Slide Number Placeholder 4"/>
          <p:cNvSpPr>
            <a:spLocks noGrp="1"/>
          </p:cNvSpPr>
          <p:nvPr>
            <p:ph type="sldNum" sz="quarter" idx="3"/>
          </p:nvPr>
        </p:nvSpPr>
        <p:spPr>
          <a:xfrm>
            <a:off x="3855838" y="9440647"/>
            <a:ext cx="2949787" cy="498692"/>
          </a:xfrm>
          <a:prstGeom prst="rect">
            <a:avLst/>
          </a:prstGeom>
        </p:spPr>
        <p:txBody>
          <a:bodyPr vert="horz" lIns="91440" tIns="45720" rIns="91440" bIns="45720" rtlCol="0" anchor="b"/>
          <a:lstStyle>
            <a:lvl1pPr algn="r">
              <a:defRPr sz="1200"/>
            </a:lvl1pPr>
          </a:lstStyle>
          <a:p>
            <a:fld id="{927265E0-2320-44B7-B5D3-DD99C4AB2B6B}" type="slidenum">
              <a:rPr lang="mk-MK" smtClean="0"/>
              <a:t>‹#›</a:t>
            </a:fld>
            <a:endParaRPr lang="mk-MK"/>
          </a:p>
        </p:txBody>
      </p:sp>
    </p:spTree>
    <p:extLst>
      <p:ext uri="{BB962C8B-B14F-4D97-AF65-F5344CB8AC3E}">
        <p14:creationId xmlns:p14="http://schemas.microsoft.com/office/powerpoint/2010/main" val="20695039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E1727137-8346-4091-ADCF-7DEAA5E2D7FF}" type="datetimeFigureOut">
              <a:rPr lang="en-US" smtClean="0"/>
              <a:t>9/26/2023</a:t>
            </a:fld>
            <a:endParaRPr lang="en-US"/>
          </a:p>
        </p:txBody>
      </p:sp>
      <p:sp>
        <p:nvSpPr>
          <p:cNvPr id="4" name="Slide Image Placeholder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BE9ADA1D-C851-47C6-A30C-753D1DF53B38}" type="slidenum">
              <a:rPr lang="en-US" smtClean="0"/>
              <a:t>‹#›</a:t>
            </a:fld>
            <a:endParaRPr lang="en-US"/>
          </a:p>
        </p:txBody>
      </p:sp>
    </p:spTree>
    <p:extLst>
      <p:ext uri="{BB962C8B-B14F-4D97-AF65-F5344CB8AC3E}">
        <p14:creationId xmlns:p14="http://schemas.microsoft.com/office/powerpoint/2010/main" val="2604672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hatfix.com/blog/legacy-application-modernization/"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9ADA1D-C851-47C6-A30C-753D1DF53B38}" type="slidenum">
              <a:rPr lang="en-US" smtClean="0"/>
              <a:t>1</a:t>
            </a:fld>
            <a:endParaRPr lang="en-US"/>
          </a:p>
        </p:txBody>
      </p:sp>
    </p:spTree>
    <p:extLst>
      <p:ext uri="{BB962C8B-B14F-4D97-AF65-F5344CB8AC3E}">
        <p14:creationId xmlns:p14="http://schemas.microsoft.com/office/powerpoint/2010/main" val="3838115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mk-MK"/>
          </a:p>
        </p:txBody>
      </p:sp>
      <p:sp>
        <p:nvSpPr>
          <p:cNvPr id="4" name="Slide Number Placeholder 3"/>
          <p:cNvSpPr>
            <a:spLocks noGrp="1"/>
          </p:cNvSpPr>
          <p:nvPr>
            <p:ph type="sldNum" sz="quarter" idx="5"/>
          </p:nvPr>
        </p:nvSpPr>
        <p:spPr/>
        <p:txBody>
          <a:bodyPr/>
          <a:lstStyle/>
          <a:p>
            <a:fld id="{BE9ADA1D-C851-47C6-A30C-753D1DF53B38}" type="slidenum">
              <a:rPr lang="en-US" smtClean="0"/>
              <a:t>11</a:t>
            </a:fld>
            <a:endParaRPr lang="en-US"/>
          </a:p>
        </p:txBody>
      </p:sp>
    </p:spTree>
    <p:extLst>
      <p:ext uri="{BB962C8B-B14F-4D97-AF65-F5344CB8AC3E}">
        <p14:creationId xmlns:p14="http://schemas.microsoft.com/office/powerpoint/2010/main" val="21295840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600"/>
              </a:spcBef>
              <a:buFont typeface="Wingdings" panose="05000000000000000000" pitchFamily="2" charset="2"/>
              <a:buChar char="Ø"/>
            </a:pPr>
            <a:r>
              <a:rPr lang="ru-RU" sz="1200" i="1">
                <a:latin typeface="Verdana" panose="020B0604030504040204" pitchFamily="34" charset="0"/>
                <a:ea typeface="Verdana" panose="020B0604030504040204" pitchFamily="34" charset="0"/>
                <a:cs typeface="Verdana" panose="020B0604030504040204" pitchFamily="34" charset="0"/>
              </a:rPr>
              <a:t>Целосно автоматизиран процес на проверка на идентитетот со можност на човечка одлука тогаш кога системот не</a:t>
            </a:r>
            <a:r>
              <a:rPr lang="mk-MK" sz="1200" i="1">
                <a:latin typeface="Verdana" panose="020B0604030504040204" pitchFamily="34" charset="0"/>
                <a:ea typeface="Verdana" panose="020B0604030504040204" pitchFamily="34" charset="0"/>
                <a:cs typeface="Verdana" panose="020B0604030504040204" pitchFamily="34" charset="0"/>
              </a:rPr>
              <a:t>м</a:t>
            </a:r>
            <a:r>
              <a:rPr lang="ru-RU" sz="1200" i="1">
                <a:latin typeface="Verdana" panose="020B0604030504040204" pitchFamily="34" charset="0"/>
                <a:ea typeface="Verdana" panose="020B0604030504040204" pitchFamily="34" charset="0"/>
                <a:cs typeface="Verdana" panose="020B0604030504040204" pitchFamily="34" charset="0"/>
              </a:rPr>
              <a:t>оже да направи соодветна проверка. </a:t>
            </a:r>
          </a:p>
          <a:p>
            <a:pPr>
              <a:lnSpc>
                <a:spcPct val="100000"/>
              </a:lnSpc>
              <a:spcBef>
                <a:spcPts val="600"/>
              </a:spcBef>
              <a:buFont typeface="Wingdings" panose="05000000000000000000" pitchFamily="2" charset="2"/>
              <a:buChar char="Ø"/>
            </a:pPr>
            <a:r>
              <a:rPr lang="ru-RU" sz="1200" i="1">
                <a:latin typeface="Verdana" panose="020B0604030504040204" pitchFamily="34" charset="0"/>
                <a:ea typeface="Verdana" panose="020B0604030504040204" pitchFamily="34" charset="0"/>
                <a:cs typeface="Verdana" panose="020B0604030504040204" pitchFamily="34" charset="0"/>
              </a:rPr>
              <a:t>Решение создадено во Република Македонија. Решението обезбедува високо ниво на доверба согласно </a:t>
            </a:r>
            <a:r>
              <a:rPr lang="en-US" sz="1200" i="1">
                <a:latin typeface="Verdana" panose="020B0604030504040204" pitchFamily="34" charset="0"/>
                <a:ea typeface="Verdana" panose="020B0604030504040204" pitchFamily="34" charset="0"/>
                <a:cs typeface="Verdana" panose="020B0604030504040204" pitchFamily="34" charset="0"/>
              </a:rPr>
              <a:t>MK-</a:t>
            </a:r>
            <a:r>
              <a:rPr lang="en-US" sz="1200" i="1" err="1">
                <a:latin typeface="Verdana" panose="020B0604030504040204" pitchFamily="34" charset="0"/>
                <a:ea typeface="Verdana" panose="020B0604030504040204" pitchFamily="34" charset="0"/>
                <a:cs typeface="Verdana" panose="020B0604030504040204" pitchFamily="34" charset="0"/>
              </a:rPr>
              <a:t>eIDAS</a:t>
            </a:r>
            <a:r>
              <a:rPr lang="ru-RU" sz="1200" i="1">
                <a:latin typeface="Verdana" panose="020B0604030504040204" pitchFamily="34" charset="0"/>
                <a:ea typeface="Verdana" panose="020B0604030504040204" pitchFamily="34" charset="0"/>
                <a:cs typeface="Verdana" panose="020B0604030504040204" pitchFamily="34" charset="0"/>
              </a:rPr>
              <a:t>. </a:t>
            </a:r>
          </a:p>
          <a:p>
            <a:pPr>
              <a:lnSpc>
                <a:spcPct val="100000"/>
              </a:lnSpc>
              <a:spcBef>
                <a:spcPts val="600"/>
              </a:spcBef>
              <a:buFont typeface="Wingdings" panose="05000000000000000000" pitchFamily="2" charset="2"/>
              <a:buChar char="Ø"/>
            </a:pPr>
            <a:r>
              <a:rPr lang="ru-RU" sz="1200" i="1">
                <a:latin typeface="Verdana" panose="020B0604030504040204" pitchFamily="34" charset="0"/>
                <a:ea typeface="Verdana" panose="020B0604030504040204" pitchFamily="34" charset="0"/>
                <a:cs typeface="Verdana" panose="020B0604030504040204" pitchFamily="34" charset="0"/>
              </a:rPr>
              <a:t>Една апликација за употреба на било кој квалификуван сертификат при потпишување (сертификат на PKI токен, сертификат сместен во компјутер или облак) - корисниците што веќе имаат квалификуван сертификат не мораат воопшто да одат во постапка на издавање на нов сертификат.</a:t>
            </a:r>
          </a:p>
          <a:p>
            <a:pPr>
              <a:lnSpc>
                <a:spcPct val="100000"/>
              </a:lnSpc>
              <a:spcBef>
                <a:spcPts val="600"/>
              </a:spcBef>
              <a:buFont typeface="Wingdings" panose="05000000000000000000" pitchFamily="2" charset="2"/>
              <a:buChar char="Ø"/>
            </a:pPr>
            <a:r>
              <a:rPr lang="ru-RU" sz="1200" i="1">
                <a:latin typeface="Verdana" panose="020B0604030504040204" pitchFamily="34" charset="0"/>
                <a:ea typeface="Verdana" panose="020B0604030504040204" pitchFamily="34" charset="0"/>
                <a:cs typeface="Verdana" panose="020B0604030504040204" pitchFamily="34" charset="0"/>
              </a:rPr>
              <a:t>Можност за директна интеграција на било кој постоен систем без воведување на дополнителни апликативни решенија.</a:t>
            </a:r>
          </a:p>
          <a:p>
            <a:pPr>
              <a:lnSpc>
                <a:spcPct val="100000"/>
              </a:lnSpc>
              <a:spcBef>
                <a:spcPts val="600"/>
              </a:spcBef>
              <a:buFont typeface="Wingdings" panose="05000000000000000000" pitchFamily="2" charset="2"/>
              <a:buChar char="Ø"/>
            </a:pPr>
            <a:r>
              <a:rPr lang="ru-RU" sz="1200" i="1">
                <a:latin typeface="Verdana" panose="020B0604030504040204" pitchFamily="34" charset="0"/>
                <a:ea typeface="Verdana" panose="020B0604030504040204" pitchFamily="34" charset="0"/>
                <a:cs typeface="Verdana" panose="020B0604030504040204" pitchFamily="34" charset="0"/>
              </a:rPr>
              <a:t>Поддржано на сите популарни платформи Android, IOS и најновиот оперативен систем Harmony OS. Мал број апликации се поддржани на овој оперативен систем а присуството е се поголемо.</a:t>
            </a:r>
          </a:p>
          <a:p>
            <a:pPr>
              <a:lnSpc>
                <a:spcPct val="100000"/>
              </a:lnSpc>
              <a:spcBef>
                <a:spcPts val="600"/>
              </a:spcBef>
              <a:buFont typeface="Wingdings" panose="05000000000000000000" pitchFamily="2" charset="2"/>
              <a:buChar char="Ø"/>
            </a:pPr>
            <a:r>
              <a:rPr lang="ru-RU" sz="1200" i="1">
                <a:latin typeface="Verdana" panose="020B0604030504040204" pitchFamily="34" charset="0"/>
                <a:ea typeface="Verdana" panose="020B0604030504040204" pitchFamily="34" charset="0"/>
                <a:cs typeface="Verdana" panose="020B0604030504040204" pitchFamily="34" charset="0"/>
              </a:rPr>
              <a:t>Можност за употреба на решението за безбедна дво-факторска автентикација во било која апликација на банката преку најмодерни и стандардизирани протоколи (OpenID connect, SAML 2, WS Federation).</a:t>
            </a:r>
          </a:p>
          <a:p>
            <a:pPr>
              <a:lnSpc>
                <a:spcPct val="100000"/>
              </a:lnSpc>
              <a:spcBef>
                <a:spcPts val="600"/>
              </a:spcBef>
              <a:buFont typeface="Wingdings" panose="05000000000000000000" pitchFamily="2" charset="2"/>
              <a:buChar char="Ø"/>
            </a:pPr>
            <a:r>
              <a:rPr lang="ru-RU" sz="1200" i="1">
                <a:latin typeface="Verdana" panose="020B0604030504040204" pitchFamily="34" charset="0"/>
                <a:ea typeface="Verdana" panose="020B0604030504040204" pitchFamily="34" charset="0"/>
                <a:cs typeface="Verdana" panose="020B0604030504040204" pitchFamily="34" charset="0"/>
              </a:rPr>
              <a:t>Целосна поддршка и консултантски и услуги од експертски тим за имплементација на процеси на дигитализација со техничка експертиза за интеграција и имплементација на најкомплексните системи.</a:t>
            </a:r>
          </a:p>
          <a:p>
            <a:pPr>
              <a:lnSpc>
                <a:spcPct val="100000"/>
              </a:lnSpc>
              <a:spcBef>
                <a:spcPts val="600"/>
              </a:spcBef>
              <a:buFont typeface="Wingdings" panose="05000000000000000000" pitchFamily="2" charset="2"/>
              <a:buChar char="Ø"/>
            </a:pPr>
            <a:r>
              <a:rPr lang="ru-RU" sz="1200" i="1">
                <a:latin typeface="Verdana" panose="020B0604030504040204" pitchFamily="34" charset="0"/>
                <a:ea typeface="Verdana" panose="020B0604030504040204" pitchFamily="34" charset="0"/>
                <a:cs typeface="Verdana" panose="020B0604030504040204" pitchFamily="34" charset="0"/>
              </a:rPr>
              <a:t>Единствена платформа која нуди можност за проширување со дополнителни лични податоци или податоци од интерес на лесен начин без промена на решенијата во компанијата корисник на услугата.</a:t>
            </a:r>
          </a:p>
          <a:p>
            <a:pPr>
              <a:lnSpc>
                <a:spcPct val="100000"/>
              </a:lnSpc>
              <a:spcBef>
                <a:spcPts val="600"/>
              </a:spcBef>
              <a:buFont typeface="Wingdings" panose="05000000000000000000" pitchFamily="2" charset="2"/>
              <a:buChar char="Ø"/>
            </a:pPr>
            <a:r>
              <a:rPr lang="ru-RU" sz="1200" i="1">
                <a:latin typeface="Verdana" panose="020B0604030504040204" pitchFamily="34" charset="0"/>
                <a:ea typeface="Verdana" panose="020B0604030504040204" pitchFamily="34" charset="0"/>
                <a:cs typeface="Verdana" panose="020B0604030504040204" pitchFamily="34" charset="0"/>
              </a:rPr>
              <a:t>Сертификатите ќе имаат широка примена за потпишување и користење како средство за креирање на прифаќање на акции.</a:t>
            </a:r>
          </a:p>
          <a:p>
            <a:pPr>
              <a:lnSpc>
                <a:spcPct val="100000"/>
              </a:lnSpc>
              <a:spcBef>
                <a:spcPts val="600"/>
              </a:spcBef>
              <a:buFont typeface="Wingdings" panose="05000000000000000000" pitchFamily="2" charset="2"/>
              <a:buChar char="Ø"/>
            </a:pPr>
            <a:r>
              <a:rPr lang="ru-RU" sz="1200" i="1">
                <a:latin typeface="Verdana" panose="020B0604030504040204" pitchFamily="34" charset="0"/>
                <a:ea typeface="Verdana" panose="020B0604030504040204" pitchFamily="34" charset="0"/>
                <a:cs typeface="Verdana" panose="020B0604030504040204" pitchFamily="34" charset="0"/>
              </a:rPr>
              <a:t>Услугата </a:t>
            </a:r>
            <a:r>
              <a:rPr lang="en-US" sz="1200" i="1" err="1">
                <a:latin typeface="Verdana" panose="020B0604030504040204" pitchFamily="34" charset="0"/>
                <a:ea typeface="Verdana" panose="020B0604030504040204" pitchFamily="34" charset="0"/>
                <a:cs typeface="Verdana" panose="020B0604030504040204" pitchFamily="34" charset="0"/>
              </a:rPr>
              <a:t>OneID</a:t>
            </a:r>
            <a:r>
              <a:rPr lang="en-US" sz="1200" i="1">
                <a:latin typeface="Verdana" panose="020B0604030504040204" pitchFamily="34" charset="0"/>
                <a:ea typeface="Verdana" panose="020B0604030504040204" pitchFamily="34" charset="0"/>
                <a:cs typeface="Verdana" panose="020B0604030504040204" pitchFamily="34" charset="0"/>
              </a:rPr>
              <a:t> </a:t>
            </a:r>
            <a:r>
              <a:rPr lang="mk-MK" sz="1200" i="1">
                <a:latin typeface="Verdana" panose="020B0604030504040204" pitchFamily="34" charset="0"/>
                <a:ea typeface="Verdana" panose="020B0604030504040204" pitchFamily="34" charset="0"/>
                <a:cs typeface="Verdana" panose="020B0604030504040204" pitchFamily="34" charset="0"/>
              </a:rPr>
              <a:t>е интегрирана со </a:t>
            </a:r>
            <a:r>
              <a:rPr lang="en-US" sz="1200" i="1">
                <a:latin typeface="Verdana" panose="020B0604030504040204" pitchFamily="34" charset="0"/>
                <a:ea typeface="Verdana" panose="020B0604030504040204" pitchFamily="34" charset="0"/>
                <a:cs typeface="Verdana" panose="020B0604030504040204" pitchFamily="34" charset="0"/>
              </a:rPr>
              <a:t>KIBSTrust SignPlus</a:t>
            </a:r>
            <a:r>
              <a:rPr lang="mk-MK" sz="1200" i="1">
                <a:latin typeface="Verdana" panose="020B0604030504040204" pitchFamily="34" charset="0"/>
                <a:ea typeface="Verdana" panose="020B0604030504040204" pitchFamily="34" charset="0"/>
                <a:cs typeface="Verdana" panose="020B0604030504040204" pitchFamily="34" charset="0"/>
              </a:rPr>
              <a:t> на принцип софтвер како услуга и софтверот </a:t>
            </a:r>
            <a:r>
              <a:rPr lang="en-US" sz="1200" i="1" err="1">
                <a:latin typeface="Verdana" panose="020B0604030504040204" pitchFamily="34" charset="0"/>
                <a:ea typeface="Verdana" panose="020B0604030504040204" pitchFamily="34" charset="0"/>
                <a:cs typeface="Verdana" panose="020B0604030504040204" pitchFamily="34" charset="0"/>
              </a:rPr>
              <a:t>Nextsense</a:t>
            </a:r>
            <a:r>
              <a:rPr lang="en-US" sz="1200" i="1">
                <a:latin typeface="Verdana" panose="020B0604030504040204" pitchFamily="34" charset="0"/>
                <a:ea typeface="Verdana" panose="020B0604030504040204" pitchFamily="34" charset="0"/>
                <a:cs typeface="Verdana" panose="020B0604030504040204" pitchFamily="34" charset="0"/>
              </a:rPr>
              <a:t> Signing portal </a:t>
            </a:r>
            <a:r>
              <a:rPr lang="mk-MK" sz="1200" i="1">
                <a:latin typeface="Verdana" panose="020B0604030504040204" pitchFamily="34" charset="0"/>
                <a:ea typeface="Verdana" panose="020B0604030504040204" pitchFamily="34" charset="0"/>
                <a:cs typeface="Verdana" panose="020B0604030504040204" pitchFamily="34" charset="0"/>
              </a:rPr>
              <a:t>поставен во рамките корисникот. Интеграцијата е достапна по барање на корисникот за да му овозможи </a:t>
            </a:r>
            <a:r>
              <a:rPr lang="ru-RU" sz="1200" i="1">
                <a:latin typeface="Verdana" panose="020B0604030504040204" pitchFamily="34" charset="0"/>
                <a:ea typeface="Verdana" panose="020B0604030504040204" pitchFamily="34" charset="0"/>
                <a:cs typeface="Verdana" panose="020B0604030504040204" pitchFamily="34" charset="0"/>
              </a:rPr>
              <a:t>потпишување на документи согласно потребите.</a:t>
            </a:r>
          </a:p>
          <a:p>
            <a:pPr>
              <a:lnSpc>
                <a:spcPct val="100000"/>
              </a:lnSpc>
              <a:spcBef>
                <a:spcPts val="600"/>
              </a:spcBef>
              <a:buFont typeface="Wingdings" panose="05000000000000000000" pitchFamily="2" charset="2"/>
              <a:buChar char="Ø"/>
            </a:pPr>
            <a:r>
              <a:rPr lang="ru-RU" sz="1200" i="1">
                <a:latin typeface="Verdana" panose="020B0604030504040204" pitchFamily="34" charset="0"/>
                <a:ea typeface="Verdana" panose="020B0604030504040204" pitchFamily="34" charset="0"/>
                <a:cs typeface="Verdana" panose="020B0604030504040204" pitchFamily="34" charset="0"/>
              </a:rPr>
              <a:t>Целосна сообразност со критериумите за интероперабилност на ниво на ЕУ и можност за прифаќање на креираниот електронски идентитет во нашата држава од државите на ЕУ кога за тоа ќе се создадат услови од страна на нашата држава.</a:t>
            </a:r>
          </a:p>
          <a:p>
            <a:endParaRPr lang="en-US"/>
          </a:p>
        </p:txBody>
      </p:sp>
      <p:sp>
        <p:nvSpPr>
          <p:cNvPr id="4" name="Slide Number Placeholder 3"/>
          <p:cNvSpPr>
            <a:spLocks noGrp="1"/>
          </p:cNvSpPr>
          <p:nvPr>
            <p:ph type="sldNum" sz="quarter" idx="10"/>
          </p:nvPr>
        </p:nvSpPr>
        <p:spPr/>
        <p:txBody>
          <a:bodyPr/>
          <a:lstStyle/>
          <a:p>
            <a:fld id="{BE9ADA1D-C851-47C6-A30C-753D1DF53B38}" type="slidenum">
              <a:rPr lang="en-US" smtClean="0"/>
              <a:t>13</a:t>
            </a:fld>
            <a:endParaRPr lang="en-US"/>
          </a:p>
        </p:txBody>
      </p:sp>
    </p:spTree>
    <p:extLst>
      <p:ext uri="{BB962C8B-B14F-4D97-AF65-F5344CB8AC3E}">
        <p14:creationId xmlns:p14="http://schemas.microsoft.com/office/powerpoint/2010/main" val="41495787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ru-RU" sz="1200">
                <a:latin typeface="Verdana" panose="020B0604030504040204" pitchFamily="34" charset="0"/>
                <a:ea typeface="Verdana" panose="020B0604030504040204" pitchFamily="34" charset="0"/>
                <a:cs typeface="Verdana" panose="020B0604030504040204" pitchFamily="34" charset="0"/>
              </a:rPr>
              <a:t>SignPlus ги исполнува индустриски</a:t>
            </a:r>
            <a:r>
              <a:rPr lang="mk-MK" sz="1200">
                <a:latin typeface="Verdana" panose="020B0604030504040204" pitchFamily="34" charset="0"/>
                <a:ea typeface="Verdana" panose="020B0604030504040204" pitchFamily="34" charset="0"/>
                <a:cs typeface="Verdana" panose="020B0604030504040204" pitchFamily="34" charset="0"/>
              </a:rPr>
              <a:t>те</a:t>
            </a:r>
            <a:r>
              <a:rPr lang="ru-RU" sz="1200">
                <a:latin typeface="Verdana" panose="020B0604030504040204" pitchFamily="34" charset="0"/>
                <a:ea typeface="Verdana" panose="020B0604030504040204" pitchFamily="34" charset="0"/>
                <a:cs typeface="Verdana" panose="020B0604030504040204" pitchFamily="34" charset="0"/>
              </a:rPr>
              <a:t> стандарди за автентикација на корисниците. Нивото на автентикација може да биде зголемено, со тоа што иницијаторот на потпишување може да одбере дво факторска автентикација преку користење на безбедносни кодови (доставени до корисникот преку - SMS). </a:t>
            </a:r>
          </a:p>
          <a:p>
            <a:pPr>
              <a:spcAft>
                <a:spcPts val="600"/>
              </a:spcAft>
            </a:pPr>
            <a:r>
              <a:rPr lang="ru-RU" sz="1200">
                <a:latin typeface="Verdana" panose="020B0604030504040204" pitchFamily="34" charset="0"/>
                <a:ea typeface="Verdana" panose="020B0604030504040204" pitchFamily="34" charset="0"/>
                <a:cs typeface="Verdana" panose="020B0604030504040204" pitchFamily="34" charset="0"/>
              </a:rPr>
              <a:t>Системот и процесите на SignPlus користат технологии за шифрирање на податоци и обезбедуваат заштита и безбедност при пренос и чување на податоците.</a:t>
            </a:r>
          </a:p>
          <a:p>
            <a:pPr>
              <a:spcAft>
                <a:spcPts val="600"/>
              </a:spcAft>
            </a:pPr>
            <a:endParaRPr lang="en-US" sz="1200">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a:latin typeface="Verdana" panose="020B0604030504040204" pitchFamily="34" charset="0"/>
                <a:ea typeface="Verdana" panose="020B0604030504040204" pitchFamily="34" charset="0"/>
                <a:cs typeface="Verdana" panose="020B0604030504040204" pitchFamily="34" charset="0"/>
              </a:rPr>
              <a:t>SignPlus обезбедува секогаш достапност, со повеќекратни, во реално време, реплицирачки, активни страници што ги штитат вашите податоци, ја елиминираат потребата од прекинување на одржување и нудат постојано високи перформанси дури и при зголемени оптоварувања</a:t>
            </a:r>
            <a:r>
              <a:rPr lang="en-US" sz="1200">
                <a:latin typeface="Verdana" panose="020B0604030504040204" pitchFamily="34" charset="0"/>
                <a:ea typeface="Verdana" panose="020B0604030504040204" pitchFamily="34" charset="0"/>
                <a:cs typeface="Verdana" panose="020B0604030504040204" pitchFamily="34" charset="0"/>
              </a:rPr>
              <a:t>.</a:t>
            </a:r>
          </a:p>
          <a:p>
            <a:endParaRPr lang="mk-MK"/>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a:latin typeface="Verdana" panose="020B0604030504040204" pitchFamily="34" charset="0"/>
                <a:ea typeface="Verdana" panose="020B0604030504040204" pitchFamily="34" charset="0"/>
                <a:cs typeface="Verdana" panose="020B0604030504040204" pitchFamily="34" charset="0"/>
              </a:rPr>
              <a:t>Корисници од целиот свет можат да ги користат предностите на дигитално потпишување преку било кој интернет прелистувач и од било кој уред, паметен мобилен телефон, таблет или персонален компјутер.</a:t>
            </a:r>
            <a:endParaRPr lang="en-US" sz="1200">
              <a:latin typeface="Verdana" panose="020B0604030504040204" pitchFamily="34" charset="0"/>
              <a:ea typeface="Verdana" panose="020B0604030504040204" pitchFamily="34" charset="0"/>
              <a:cs typeface="Verdana" panose="020B0604030504040204" pitchFamily="34" charset="0"/>
            </a:endParaRPr>
          </a:p>
          <a:p>
            <a:endParaRPr lang="mk-MK"/>
          </a:p>
          <a:p>
            <a:pPr>
              <a:spcAft>
                <a:spcPts val="600"/>
              </a:spcAft>
            </a:pPr>
            <a:r>
              <a:rPr lang="mk-MK" sz="1200">
                <a:latin typeface="Verdana" panose="020B0604030504040204" pitchFamily="34" charset="0"/>
                <a:ea typeface="Verdana" panose="020B0604030504040204" pitchFamily="34" charset="0"/>
                <a:cs typeface="Verdana" panose="020B0604030504040204" pitchFamily="34" charset="0"/>
              </a:rPr>
              <a:t>Бидејќи секој бизнис е различен, </a:t>
            </a:r>
            <a:r>
              <a:rPr lang="en-US" sz="1200">
                <a:latin typeface="Verdana" panose="020B0604030504040204" pitchFamily="34" charset="0"/>
                <a:ea typeface="Verdana" panose="020B0604030504040204" pitchFamily="34" charset="0"/>
                <a:cs typeface="Verdana" panose="020B0604030504040204" pitchFamily="34" charset="0"/>
              </a:rPr>
              <a:t>SignPlus </a:t>
            </a:r>
            <a:r>
              <a:rPr lang="mk-MK" sz="1200">
                <a:latin typeface="Verdana" panose="020B0604030504040204" pitchFamily="34" charset="0"/>
                <a:ea typeface="Verdana" panose="020B0604030504040204" pitchFamily="34" charset="0"/>
                <a:cs typeface="Verdana" panose="020B0604030504040204" pitchFamily="34" charset="0"/>
              </a:rPr>
              <a:t>е флексибилен. </a:t>
            </a:r>
          </a:p>
          <a:p>
            <a:pPr>
              <a:spcAft>
                <a:spcPts val="600"/>
              </a:spcAft>
            </a:pPr>
            <a:r>
              <a:rPr lang="mk-MK" sz="1200">
                <a:latin typeface="Verdana" panose="020B0604030504040204" pitchFamily="34" charset="0"/>
                <a:ea typeface="Verdana" panose="020B0604030504040204" pitchFamily="34" charset="0"/>
                <a:cs typeface="Verdana" panose="020B0604030504040204" pitchFamily="34" charset="0"/>
              </a:rPr>
              <a:t>На располагање се </a:t>
            </a:r>
            <a:r>
              <a:rPr lang="en-US" sz="1200">
                <a:latin typeface="Verdana" panose="020B0604030504040204" pitchFamily="34" charset="0"/>
                <a:ea typeface="Verdana" panose="020B0604030504040204" pitchFamily="34" charset="0"/>
                <a:cs typeface="Verdana" panose="020B0604030504040204" pitchFamily="34" charset="0"/>
              </a:rPr>
              <a:t>RESTful API </a:t>
            </a:r>
            <a:r>
              <a:rPr lang="mk-MK" sz="1200">
                <a:latin typeface="Verdana" panose="020B0604030504040204" pitchFamily="34" charset="0"/>
                <a:ea typeface="Verdana" panose="020B0604030504040204" pitchFamily="34" charset="0"/>
                <a:cs typeface="Verdana" panose="020B0604030504040204" pitchFamily="34" charset="0"/>
              </a:rPr>
              <a:t>коишто содржат методи за лесна интеграција на </a:t>
            </a:r>
            <a:r>
              <a:rPr lang="en-US" sz="1200">
                <a:latin typeface="Verdana" panose="020B0604030504040204" pitchFamily="34" charset="0"/>
                <a:ea typeface="Verdana" panose="020B0604030504040204" pitchFamily="34" charset="0"/>
                <a:cs typeface="Verdana" panose="020B0604030504040204" pitchFamily="34" charset="0"/>
              </a:rPr>
              <a:t>SignPlus </a:t>
            </a:r>
            <a:r>
              <a:rPr lang="mk-MK" sz="1200">
                <a:latin typeface="Verdana" panose="020B0604030504040204" pitchFamily="34" charset="0"/>
                <a:ea typeface="Verdana" panose="020B0604030504040204" pitchFamily="34" charset="0"/>
                <a:cs typeface="Verdana" panose="020B0604030504040204" pitchFamily="34" charset="0"/>
              </a:rPr>
              <a:t>во различните решенија и процеси.</a:t>
            </a:r>
            <a:endParaRPr lang="en-US" sz="1000">
              <a:latin typeface="Verdana" panose="020B0604030504040204" pitchFamily="34" charset="0"/>
              <a:ea typeface="Verdana" panose="020B0604030504040204" pitchFamily="34" charset="0"/>
              <a:cs typeface="Verdana" panose="020B0604030504040204" pitchFamily="34" charset="0"/>
            </a:endParaRPr>
          </a:p>
          <a:p>
            <a:endParaRPr lang="mk-MK"/>
          </a:p>
        </p:txBody>
      </p:sp>
      <p:sp>
        <p:nvSpPr>
          <p:cNvPr id="4" name="Slide Number Placeholder 3"/>
          <p:cNvSpPr>
            <a:spLocks noGrp="1"/>
          </p:cNvSpPr>
          <p:nvPr>
            <p:ph type="sldNum" sz="quarter" idx="5"/>
          </p:nvPr>
        </p:nvSpPr>
        <p:spPr/>
        <p:txBody>
          <a:bodyPr/>
          <a:lstStyle/>
          <a:p>
            <a:fld id="{BE9ADA1D-C851-47C6-A30C-753D1DF53B38}" type="slidenum">
              <a:rPr lang="en-US" smtClean="0"/>
              <a:t>15</a:t>
            </a:fld>
            <a:endParaRPr lang="en-US"/>
          </a:p>
        </p:txBody>
      </p:sp>
    </p:spTree>
    <p:extLst>
      <p:ext uri="{BB962C8B-B14F-4D97-AF65-F5344CB8AC3E}">
        <p14:creationId xmlns:p14="http://schemas.microsoft.com/office/powerpoint/2010/main" val="4273432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1F1F1F"/>
                </a:solidFill>
                <a:effectLst/>
                <a:latin typeface="ElsevierGulliver"/>
              </a:rPr>
              <a:t>The focus of DT definitions varies from the adoption and use of new technologies; to improvements in processes, operations, customer relations, and performance; to the creation of new business models; all the way to possible outcomes and impacts on several actors and environments. DT is expected to be the trigger for the development of new organizations. This can be realized in the form of new market entrants, as well as with incumbent organizations that have the opportunity to aspire to the business next level. (https://w</a:t>
            </a:r>
          </a:p>
          <a:p>
            <a:r>
              <a:rPr lang="en-US" b="0" i="0">
                <a:solidFill>
                  <a:srgbClr val="1F1F1F"/>
                </a:solidFill>
                <a:effectLst/>
                <a:latin typeface="ElsevierGulliver"/>
              </a:rPr>
              <a:t>ww.sciencedirect.com/science/article/pii/S0268401221001596#tbl0005)</a:t>
            </a:r>
          </a:p>
          <a:p>
            <a:endParaRPr lang="en-US" b="0" i="0">
              <a:solidFill>
                <a:srgbClr val="1F1F1F"/>
              </a:solidFill>
              <a:effectLst/>
              <a:latin typeface="ElsevierGulliver"/>
            </a:endParaRPr>
          </a:p>
          <a:p>
            <a:r>
              <a:rPr lang="en-US" b="1" i="0">
                <a:solidFill>
                  <a:srgbClr val="3F4D62"/>
                </a:solidFill>
                <a:effectLst/>
                <a:latin typeface="Inter var"/>
              </a:rPr>
              <a:t>Technology modernization </a:t>
            </a:r>
            <a:r>
              <a:rPr lang="en-US" b="0" i="0">
                <a:solidFill>
                  <a:srgbClr val="3F4D62"/>
                </a:solidFill>
                <a:effectLst/>
                <a:latin typeface="Inter var"/>
              </a:rPr>
              <a:t>is the main reason for investing in many services for small and medium-sized companies. Accelerate digital transformation with easy-to-deploy, secure cloud-based systems.</a:t>
            </a:r>
            <a:endParaRPr lang="mk-MK"/>
          </a:p>
        </p:txBody>
      </p:sp>
      <p:sp>
        <p:nvSpPr>
          <p:cNvPr id="4" name="Slide Number Placeholder 3"/>
          <p:cNvSpPr>
            <a:spLocks noGrp="1"/>
          </p:cNvSpPr>
          <p:nvPr>
            <p:ph type="sldNum" sz="quarter" idx="5"/>
          </p:nvPr>
        </p:nvSpPr>
        <p:spPr/>
        <p:txBody>
          <a:bodyPr/>
          <a:lstStyle/>
          <a:p>
            <a:fld id="{BE9ADA1D-C851-47C6-A30C-753D1DF53B38}" type="slidenum">
              <a:rPr lang="en-US" smtClean="0"/>
              <a:t>2</a:t>
            </a:fld>
            <a:endParaRPr lang="en-US"/>
          </a:p>
        </p:txBody>
      </p:sp>
    </p:spTree>
    <p:extLst>
      <p:ext uri="{BB962C8B-B14F-4D97-AF65-F5344CB8AC3E}">
        <p14:creationId xmlns:p14="http://schemas.microsoft.com/office/powerpoint/2010/main" val="2960048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200" b="1">
                <a:solidFill>
                  <a:srgbClr val="00B0F0"/>
                </a:solidFill>
              </a:rPr>
              <a:t>Why business needs digital transformation</a:t>
            </a:r>
            <a:r>
              <a:rPr lang="mk-MK" sz="1200" b="1">
                <a:solidFill>
                  <a:srgbClr val="00B0F0"/>
                </a:solidFill>
              </a:rPr>
              <a:t>?</a:t>
            </a:r>
            <a:endParaRPr lang="en-US" sz="1200" b="1">
              <a:solidFill>
                <a:srgbClr val="00B0F0"/>
              </a:solidFill>
            </a:endParaRPr>
          </a:p>
          <a:p>
            <a:pPr marL="0" indent="0" algn="l">
              <a:lnSpc>
                <a:spcPct val="100000"/>
              </a:lnSpc>
              <a:spcAft>
                <a:spcPts val="600"/>
              </a:spcAft>
              <a:buFont typeface="Arial" panose="020B0604020202020204" pitchFamily="34" charset="0"/>
              <a:buNone/>
            </a:pPr>
            <a:endParaRPr lang="en-US" altLang="mk-MK" sz="1200" b="1">
              <a:latin typeface="Verdana" panose="020B0604030504040204" pitchFamily="34" charset="0"/>
              <a:ea typeface="Verdana" panose="020B0604030504040204" pitchFamily="34" charset="0"/>
              <a:cs typeface="Verdana" panose="020B0604030504040204" pitchFamily="34" charset="0"/>
            </a:endParaRPr>
          </a:p>
          <a:p>
            <a:pPr marL="342900" indent="-342900" algn="l">
              <a:lnSpc>
                <a:spcPct val="100000"/>
              </a:lnSpc>
              <a:spcAft>
                <a:spcPts val="600"/>
              </a:spcAft>
              <a:buFont typeface="Arial" panose="020B0604020202020204" pitchFamily="34" charset="0"/>
              <a:buChar char="•"/>
            </a:pPr>
            <a:r>
              <a:rPr lang="en-US" altLang="mk-MK" sz="1200" b="1">
                <a:latin typeface="Verdana" panose="020B0604030504040204" pitchFamily="34" charset="0"/>
                <a:ea typeface="Verdana" panose="020B0604030504040204" pitchFamily="34" charset="0"/>
                <a:cs typeface="Verdana" panose="020B0604030504040204" pitchFamily="34" charset="0"/>
              </a:rPr>
              <a:t>To improve the experience of customers, partners and employees </a:t>
            </a:r>
            <a:r>
              <a:rPr lang="en-US" altLang="mk-MK" sz="1200">
                <a:latin typeface="Verdana" panose="020B0604030504040204" pitchFamily="34" charset="0"/>
                <a:ea typeface="Verdana" panose="020B0604030504040204" pitchFamily="34" charset="0"/>
                <a:cs typeface="Verdana" panose="020B0604030504040204" pitchFamily="34" charset="0"/>
              </a:rPr>
              <a:t>when working with you or with you</a:t>
            </a:r>
            <a:r>
              <a:rPr lang="en-US" altLang="mk-MK" sz="1200" b="1">
                <a:latin typeface="Verdana" panose="020B0604030504040204" pitchFamily="34" charset="0"/>
                <a:ea typeface="Verdana" panose="020B0604030504040204" pitchFamily="34" charset="0"/>
                <a:cs typeface="Verdana" panose="020B0604030504040204" pitchFamily="34" charset="0"/>
              </a:rPr>
              <a:t>.</a:t>
            </a:r>
          </a:p>
          <a:p>
            <a:pPr marL="342900" indent="-342900" algn="l">
              <a:lnSpc>
                <a:spcPct val="100000"/>
              </a:lnSpc>
              <a:spcAft>
                <a:spcPts val="600"/>
              </a:spcAft>
              <a:buFont typeface="Arial" panose="020B0604020202020204" pitchFamily="34" charset="0"/>
              <a:buChar char="•"/>
            </a:pPr>
            <a:r>
              <a:rPr lang="en-US" altLang="mk-MK" sz="1200">
                <a:latin typeface="Verdana" panose="020B0604030504040204" pitchFamily="34" charset="0"/>
                <a:ea typeface="Verdana" panose="020B0604030504040204" pitchFamily="34" charset="0"/>
                <a:cs typeface="Verdana" panose="020B0604030504040204" pitchFamily="34" charset="0"/>
              </a:rPr>
              <a:t>To conduct business </a:t>
            </a:r>
            <a:r>
              <a:rPr lang="en-US" altLang="mk-MK" sz="1200" b="1">
                <a:latin typeface="Verdana" panose="020B0604030504040204" pitchFamily="34" charset="0"/>
                <a:ea typeface="Verdana" panose="020B0604030504040204" pitchFamily="34" charset="0"/>
                <a:cs typeface="Verdana" panose="020B0604030504040204" pitchFamily="34" charset="0"/>
              </a:rPr>
              <a:t>safely and happily </a:t>
            </a:r>
            <a:r>
              <a:rPr lang="en-US" altLang="mk-MK" sz="1200">
                <a:latin typeface="Verdana" panose="020B0604030504040204" pitchFamily="34" charset="0"/>
                <a:ea typeface="Verdana" panose="020B0604030504040204" pitchFamily="34" charset="0"/>
                <a:cs typeface="Verdana" panose="020B0604030504040204" pitchFamily="34" charset="0"/>
              </a:rPr>
              <a:t>remotely</a:t>
            </a:r>
            <a:r>
              <a:rPr lang="ru-RU" altLang="mk-MK" sz="1200">
                <a:latin typeface="Verdana" panose="020B0604030504040204" pitchFamily="34" charset="0"/>
                <a:ea typeface="Verdana" panose="020B0604030504040204" pitchFamily="34" charset="0"/>
                <a:cs typeface="Verdana" panose="020B0604030504040204" pitchFamily="34" charset="0"/>
              </a:rPr>
              <a:t>.</a:t>
            </a:r>
          </a:p>
          <a:p>
            <a:pPr marL="342900" indent="-342900" algn="l">
              <a:lnSpc>
                <a:spcPct val="100000"/>
              </a:lnSpc>
              <a:spcAft>
                <a:spcPts val="600"/>
              </a:spcAft>
              <a:buFont typeface="Arial" panose="020B0604020202020204" pitchFamily="34" charset="0"/>
              <a:buChar char="•"/>
            </a:pPr>
            <a:r>
              <a:rPr lang="en-US" altLang="mk-MK" sz="1200">
                <a:latin typeface="Verdana" panose="020B0604030504040204" pitchFamily="34" charset="0"/>
                <a:ea typeface="Verdana" panose="020B0604030504040204" pitchFamily="34" charset="0"/>
                <a:cs typeface="Verdana" panose="020B0604030504040204" pitchFamily="34" charset="0"/>
              </a:rPr>
              <a:t>In order to increase the focus on the quality of work and improve the </a:t>
            </a:r>
            <a:r>
              <a:rPr lang="en-US" altLang="mk-MK" sz="1200" b="1">
                <a:latin typeface="Verdana" panose="020B0604030504040204" pitchFamily="34" charset="0"/>
                <a:ea typeface="Verdana" panose="020B0604030504040204" pitchFamily="34" charset="0"/>
                <a:cs typeface="Verdana" panose="020B0604030504040204" pitchFamily="34" charset="0"/>
              </a:rPr>
              <a:t>operational efficiency</a:t>
            </a:r>
            <a:r>
              <a:rPr lang="en-US" altLang="mk-MK" sz="1200">
                <a:latin typeface="Verdana" panose="020B0604030504040204" pitchFamily="34" charset="0"/>
                <a:ea typeface="Verdana" panose="020B0604030504040204" pitchFamily="34" charset="0"/>
                <a:cs typeface="Verdana" panose="020B0604030504040204" pitchFamily="34" charset="0"/>
              </a:rPr>
              <a:t>, thus accelerating the creation of paperless processes.</a:t>
            </a:r>
            <a:r>
              <a:rPr lang="ru-RU" altLang="mk-MK" sz="1200">
                <a:latin typeface="Verdana" panose="020B0604030504040204" pitchFamily="34" charset="0"/>
                <a:ea typeface="Verdana" panose="020B0604030504040204" pitchFamily="34" charset="0"/>
                <a:cs typeface="Verdana" panose="020B0604030504040204" pitchFamily="34" charset="0"/>
              </a:rPr>
              <a:t>.</a:t>
            </a:r>
          </a:p>
          <a:p>
            <a:pPr marL="342900" indent="-342900" algn="l">
              <a:lnSpc>
                <a:spcPct val="100000"/>
              </a:lnSpc>
              <a:spcAft>
                <a:spcPts val="600"/>
              </a:spcAft>
              <a:buFont typeface="Arial" panose="020B0604020202020204" pitchFamily="34" charset="0"/>
              <a:buChar char="•"/>
            </a:pPr>
            <a:r>
              <a:rPr lang="en-US" altLang="mk-MK" sz="1200">
                <a:latin typeface="Verdana" panose="020B0604030504040204" pitchFamily="34" charset="0"/>
                <a:ea typeface="Verdana" panose="020B0604030504040204" pitchFamily="34" charset="0"/>
                <a:cs typeface="Verdana" panose="020B0604030504040204" pitchFamily="34" charset="0"/>
              </a:rPr>
              <a:t>To create alternative workflows for all processes that now incorporate </a:t>
            </a:r>
            <a:r>
              <a:rPr lang="en-US" altLang="mk-MK" sz="1200" b="1">
                <a:latin typeface="Verdana" panose="020B0604030504040204" pitchFamily="34" charset="0"/>
                <a:ea typeface="Verdana" panose="020B0604030504040204" pitchFamily="34" charset="0"/>
                <a:cs typeface="Verdana" panose="020B0604030504040204" pitchFamily="34" charset="0"/>
              </a:rPr>
              <a:t>manual work, manual approval and in-person attendance</a:t>
            </a:r>
            <a:r>
              <a:rPr lang="ru-RU" altLang="mk-MK" sz="1200">
                <a:latin typeface="Verdana" panose="020B0604030504040204" pitchFamily="34" charset="0"/>
                <a:ea typeface="Verdana" panose="020B0604030504040204" pitchFamily="34" charset="0"/>
                <a:cs typeface="Verdana" panose="020B0604030504040204" pitchFamily="34" charset="0"/>
              </a:rPr>
              <a:t>.</a:t>
            </a:r>
          </a:p>
          <a:p>
            <a:endParaRPr lang="en-US"/>
          </a:p>
          <a:p>
            <a:r>
              <a:rPr lang="en-US" b="0" i="0">
                <a:solidFill>
                  <a:srgbClr val="3F4D62"/>
                </a:solidFill>
                <a:effectLst/>
                <a:latin typeface="Inter var"/>
              </a:rPr>
              <a:t>Budget pressures, rising customer expectations and increased demands for flexible work are driving the need for midsized organizations to do more with less—while keeping business growth a top priority.</a:t>
            </a:r>
            <a:endParaRPr lang="mk-MK"/>
          </a:p>
        </p:txBody>
      </p:sp>
      <p:sp>
        <p:nvSpPr>
          <p:cNvPr id="4" name="Slide Number Placeholder 3"/>
          <p:cNvSpPr>
            <a:spLocks noGrp="1"/>
          </p:cNvSpPr>
          <p:nvPr>
            <p:ph type="sldNum" sz="quarter" idx="5"/>
          </p:nvPr>
        </p:nvSpPr>
        <p:spPr/>
        <p:txBody>
          <a:bodyPr/>
          <a:lstStyle/>
          <a:p>
            <a:fld id="{BE9ADA1D-C851-47C6-A30C-753D1DF53B38}" type="slidenum">
              <a:rPr lang="en-US" smtClean="0"/>
              <a:t>3</a:t>
            </a:fld>
            <a:endParaRPr lang="en-US"/>
          </a:p>
        </p:txBody>
      </p:sp>
    </p:spTree>
    <p:extLst>
      <p:ext uri="{BB962C8B-B14F-4D97-AF65-F5344CB8AC3E}">
        <p14:creationId xmlns:p14="http://schemas.microsoft.com/office/powerpoint/2010/main" val="29600482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a:solidFill>
                  <a:srgbClr val="25223B"/>
                </a:solidFill>
                <a:effectLst/>
                <a:latin typeface="DM Sans" pitchFamily="2" charset="0"/>
              </a:rPr>
              <a:t>70% of all digital transformation programs fail due to </a:t>
            </a:r>
            <a:r>
              <a:rPr lang="en-US" b="1" i="0">
                <a:solidFill>
                  <a:srgbClr val="25223B"/>
                </a:solidFill>
                <a:effectLst/>
                <a:latin typeface="DM Sans" pitchFamily="2" charset="0"/>
              </a:rPr>
              <a:t>employee resistance </a:t>
            </a:r>
            <a:r>
              <a:rPr lang="en-US" b="0" i="0">
                <a:solidFill>
                  <a:srgbClr val="25223B"/>
                </a:solidFill>
                <a:effectLst/>
                <a:latin typeface="DM Sans" pitchFamily="2" charset="0"/>
              </a:rPr>
              <a:t>and </a:t>
            </a:r>
            <a:r>
              <a:rPr lang="en-US" b="1" i="0">
                <a:solidFill>
                  <a:srgbClr val="25223B"/>
                </a:solidFill>
                <a:effectLst/>
                <a:latin typeface="DM Sans" pitchFamily="2" charset="0"/>
              </a:rPr>
              <a:t>lack of support from management</a:t>
            </a:r>
            <a:r>
              <a:rPr lang="en-US" b="0" i="0">
                <a:solidFill>
                  <a:srgbClr val="25223B"/>
                </a:solidFill>
                <a:effectLst/>
                <a:latin typeface="DM Sans" pitchFamily="2" charset="0"/>
              </a:rPr>
              <a:t>.</a:t>
            </a:r>
            <a:endParaRPr lang="en-US" b="1" i="0">
              <a:solidFill>
                <a:srgbClr val="25223B"/>
              </a:solidFill>
              <a:effectLst/>
              <a:latin typeface="DM Sans" pitchFamily="2" charset="0"/>
            </a:endParaRPr>
          </a:p>
          <a:p>
            <a:pPr algn="l">
              <a:buFont typeface="Arial" panose="020B0604020202020204" pitchFamily="34" charset="0"/>
              <a:buChar char="•"/>
            </a:pPr>
            <a:endParaRPr lang="en-US" b="1" i="0">
              <a:solidFill>
                <a:srgbClr val="25223B"/>
              </a:solidFill>
              <a:effectLst/>
              <a:latin typeface="DM Sans" pitchFamily="2" charset="0"/>
            </a:endParaRPr>
          </a:p>
          <a:p>
            <a:pPr algn="l">
              <a:buFont typeface="Arial" panose="020B0604020202020204" pitchFamily="34" charset="0"/>
              <a:buChar char="•"/>
            </a:pPr>
            <a:r>
              <a:rPr lang="en-US" b="1" i="0">
                <a:solidFill>
                  <a:srgbClr val="25223B"/>
                </a:solidFill>
                <a:effectLst/>
                <a:latin typeface="DM Sans" pitchFamily="2" charset="0"/>
              </a:rPr>
              <a:t>Complexity</a:t>
            </a:r>
            <a:r>
              <a:rPr lang="en-US" b="0" i="0">
                <a:solidFill>
                  <a:srgbClr val="25223B"/>
                </a:solidFill>
                <a:effectLst/>
                <a:latin typeface="DM Sans" pitchFamily="2" charset="0"/>
              </a:rPr>
              <a:t>: Digital transformation involves </a:t>
            </a:r>
            <a:r>
              <a:rPr lang="en-US" sz="1200" b="0" i="0" kern="1200">
                <a:solidFill>
                  <a:srgbClr val="25223B"/>
                </a:solidFill>
                <a:effectLst/>
                <a:latin typeface="DM Sans" pitchFamily="2" charset="0"/>
                <a:ea typeface="+mn-ea"/>
                <a:cs typeface="+mn-cs"/>
                <a:hlinkClick r:id="rId3">
                  <a:extLst>
                    <a:ext uri="{A12FA001-AC4F-418D-AE19-62706E023703}">
                      <ahyp:hlinkClr xmlns:ahyp="http://schemas.microsoft.com/office/drawing/2018/hyperlinkcolor" val="tx"/>
                    </a:ext>
                  </a:extLst>
                </a:hlinkClick>
              </a:rPr>
              <a:t>legacy application modernization</a:t>
            </a:r>
            <a:r>
              <a:rPr lang="en-US" sz="1200" b="0" i="0" kern="1200">
                <a:solidFill>
                  <a:srgbClr val="25223B"/>
                </a:solidFill>
                <a:effectLst/>
                <a:latin typeface="DM Sans" pitchFamily="2" charset="0"/>
                <a:ea typeface="+mn-ea"/>
                <a:cs typeface="+mn-cs"/>
              </a:rPr>
              <a:t> </a:t>
            </a:r>
            <a:r>
              <a:rPr lang="en-US" b="0" i="0">
                <a:solidFill>
                  <a:srgbClr val="25223B"/>
                </a:solidFill>
                <a:effectLst/>
                <a:latin typeface="DM Sans" pitchFamily="2" charset="0"/>
              </a:rPr>
              <a:t>and the integration of various technologies, processes, and strategies, which can be intricate and challenging to implement and manage.</a:t>
            </a:r>
          </a:p>
          <a:p>
            <a:pPr algn="l">
              <a:buFont typeface="Arial" panose="020B0604020202020204" pitchFamily="34" charset="0"/>
              <a:buChar char="•"/>
            </a:pPr>
            <a:r>
              <a:rPr lang="en-US" b="1" i="0">
                <a:solidFill>
                  <a:srgbClr val="25223B"/>
                </a:solidFill>
                <a:effectLst/>
                <a:latin typeface="DM Sans" pitchFamily="2" charset="0"/>
              </a:rPr>
              <a:t>Organizational resistance</a:t>
            </a:r>
            <a:r>
              <a:rPr lang="en-US" b="0" i="0">
                <a:solidFill>
                  <a:srgbClr val="25223B"/>
                </a:solidFill>
                <a:effectLst/>
                <a:latin typeface="DM Sans" pitchFamily="2" charset="0"/>
              </a:rPr>
              <a:t>: Change can be uncomfortable, and organizations may face resistance from employees who are accustomed to traditional ways of working, making it difficult to embrace new technologies and processes.</a:t>
            </a:r>
          </a:p>
          <a:p>
            <a:pPr algn="l">
              <a:buFont typeface="Arial" panose="020B0604020202020204" pitchFamily="34" charset="0"/>
              <a:buChar char="•"/>
            </a:pPr>
            <a:r>
              <a:rPr lang="en-US" b="1" i="0">
                <a:solidFill>
                  <a:srgbClr val="25223B"/>
                </a:solidFill>
                <a:effectLst/>
                <a:latin typeface="DM Sans" pitchFamily="2" charset="0"/>
              </a:rPr>
              <a:t>Skills gap</a:t>
            </a:r>
            <a:r>
              <a:rPr lang="en-US" b="0" i="0">
                <a:solidFill>
                  <a:srgbClr val="25223B"/>
                </a:solidFill>
                <a:effectLst/>
                <a:latin typeface="DM Sans" pitchFamily="2" charset="0"/>
              </a:rPr>
              <a:t>: There is often a shortage of skilled professionals with the expertise required to drive digital transformation efforts, creating a significant talent gap that organizations must address.</a:t>
            </a:r>
          </a:p>
          <a:p>
            <a:pPr algn="l">
              <a:buFont typeface="Arial" panose="020B0604020202020204" pitchFamily="34" charset="0"/>
              <a:buChar char="•"/>
            </a:pPr>
            <a:r>
              <a:rPr lang="en-US" b="1" i="0">
                <a:solidFill>
                  <a:srgbClr val="25223B"/>
                </a:solidFill>
                <a:effectLst/>
                <a:latin typeface="DM Sans" pitchFamily="2" charset="0"/>
              </a:rPr>
              <a:t>Legacy systems</a:t>
            </a:r>
            <a:r>
              <a:rPr lang="en-US" b="0" i="0">
                <a:solidFill>
                  <a:srgbClr val="25223B"/>
                </a:solidFill>
                <a:effectLst/>
                <a:latin typeface="DM Sans" pitchFamily="2" charset="0"/>
              </a:rPr>
              <a:t>: Outdated infrastructure and systems can hinder the adoption of modern technologies, leading to technical debt and difficulties in transitioning to new digital solutions.</a:t>
            </a:r>
          </a:p>
          <a:p>
            <a:pPr algn="l">
              <a:buFont typeface="Arial" panose="020B0604020202020204" pitchFamily="34" charset="0"/>
              <a:buChar char="•"/>
            </a:pPr>
            <a:r>
              <a:rPr lang="en-US" b="1" i="0">
                <a:solidFill>
                  <a:srgbClr val="25223B"/>
                </a:solidFill>
                <a:effectLst/>
                <a:latin typeface="DM Sans" pitchFamily="2" charset="0"/>
              </a:rPr>
              <a:t>Strategy and vision</a:t>
            </a:r>
            <a:r>
              <a:rPr lang="en-US" b="0" i="0">
                <a:solidFill>
                  <a:srgbClr val="25223B"/>
                </a:solidFill>
                <a:effectLst/>
                <a:latin typeface="DM Sans" pitchFamily="2" charset="0"/>
              </a:rPr>
              <a:t>: Developing a clear digital transformation strategy that aligns with an organization’s overall business goals is challenging, and inadequate vision or leadership can impede progress.</a:t>
            </a:r>
          </a:p>
          <a:p>
            <a:pPr algn="l">
              <a:buFont typeface="Arial" panose="020B0604020202020204" pitchFamily="34" charset="0"/>
              <a:buChar char="•"/>
            </a:pPr>
            <a:r>
              <a:rPr lang="en-US" b="1" i="0">
                <a:solidFill>
                  <a:srgbClr val="25223B"/>
                </a:solidFill>
                <a:effectLst/>
                <a:latin typeface="DM Sans" pitchFamily="2" charset="0"/>
              </a:rPr>
              <a:t>Security and privacy concerns</a:t>
            </a:r>
            <a:r>
              <a:rPr lang="en-US" b="0" i="0">
                <a:solidFill>
                  <a:srgbClr val="25223B"/>
                </a:solidFill>
                <a:effectLst/>
                <a:latin typeface="DM Sans" pitchFamily="2" charset="0"/>
              </a:rPr>
              <a:t>: Ensuring data protection and compliance with privacy regulations is a critical aspect of digital transformation, but it can be difficult to manage and maintain.</a:t>
            </a:r>
          </a:p>
          <a:p>
            <a:pPr algn="l">
              <a:buFont typeface="Arial" panose="020B0604020202020204" pitchFamily="34" charset="0"/>
              <a:buChar char="•"/>
            </a:pPr>
            <a:r>
              <a:rPr lang="en-US" b="1" i="0">
                <a:solidFill>
                  <a:srgbClr val="25223B"/>
                </a:solidFill>
                <a:effectLst/>
                <a:latin typeface="DM Sans" pitchFamily="2" charset="0"/>
              </a:rPr>
              <a:t>Resource constraints</a:t>
            </a:r>
            <a:r>
              <a:rPr lang="en-US" b="0" i="0">
                <a:solidFill>
                  <a:srgbClr val="25223B"/>
                </a:solidFill>
                <a:effectLst/>
                <a:latin typeface="DM Sans" pitchFamily="2" charset="0"/>
              </a:rPr>
              <a:t>: Digital transformation often requires significant investment in technology, skills, and resources, which may be limited for some organizations, particularly small and medium-sized businesses.</a:t>
            </a:r>
          </a:p>
          <a:p>
            <a:pPr algn="l">
              <a:buFont typeface="Arial" panose="020B0604020202020204" pitchFamily="34" charset="0"/>
              <a:buChar char="•"/>
            </a:pPr>
            <a:r>
              <a:rPr lang="en-US" b="1" i="0">
                <a:solidFill>
                  <a:srgbClr val="25223B"/>
                </a:solidFill>
                <a:effectLst/>
                <a:latin typeface="DM Sans" pitchFamily="2" charset="0"/>
              </a:rPr>
              <a:t>Evolving landscape</a:t>
            </a:r>
            <a:r>
              <a:rPr lang="en-US" b="0" i="0">
                <a:solidFill>
                  <a:srgbClr val="25223B"/>
                </a:solidFill>
                <a:effectLst/>
                <a:latin typeface="DM Sans" pitchFamily="2" charset="0"/>
              </a:rPr>
              <a:t>: The digital landscape is continuously changing, making it difficult for organizations to keep pace with new technologies, trends, and customer expectations.</a:t>
            </a:r>
          </a:p>
          <a:p>
            <a:pPr algn="l">
              <a:buFont typeface="Arial" panose="020B0604020202020204" pitchFamily="34" charset="0"/>
              <a:buChar char="•"/>
            </a:pPr>
            <a:r>
              <a:rPr lang="en-US" b="1" i="0">
                <a:solidFill>
                  <a:srgbClr val="25223B"/>
                </a:solidFill>
                <a:effectLst/>
                <a:latin typeface="DM Sans" pitchFamily="2" charset="0"/>
              </a:rPr>
              <a:t>Measuring success:</a:t>
            </a:r>
            <a:r>
              <a:rPr lang="en-US" b="0" i="0">
                <a:solidFill>
                  <a:srgbClr val="25223B"/>
                </a:solidFill>
                <a:effectLst/>
                <a:latin typeface="DM Sans" pitchFamily="2" charset="0"/>
              </a:rPr>
              <a:t> Quantifying the return on investment (ROI) of digital transformation efforts can be challenging, as benefits may not be immediately apparent or easily quantifiable.</a:t>
            </a:r>
          </a:p>
          <a:p>
            <a:endParaRPr lang="mk-MK"/>
          </a:p>
        </p:txBody>
      </p:sp>
      <p:sp>
        <p:nvSpPr>
          <p:cNvPr id="4" name="Slide Number Placeholder 3"/>
          <p:cNvSpPr>
            <a:spLocks noGrp="1"/>
          </p:cNvSpPr>
          <p:nvPr>
            <p:ph type="sldNum" sz="quarter" idx="5"/>
          </p:nvPr>
        </p:nvSpPr>
        <p:spPr/>
        <p:txBody>
          <a:bodyPr/>
          <a:lstStyle/>
          <a:p>
            <a:fld id="{BE9ADA1D-C851-47C6-A30C-753D1DF53B38}" type="slidenum">
              <a:rPr lang="en-US" smtClean="0"/>
              <a:t>4</a:t>
            </a:fld>
            <a:endParaRPr lang="en-US"/>
          </a:p>
        </p:txBody>
      </p:sp>
    </p:spTree>
    <p:extLst>
      <p:ext uri="{BB962C8B-B14F-4D97-AF65-F5344CB8AC3E}">
        <p14:creationId xmlns:p14="http://schemas.microsoft.com/office/powerpoint/2010/main" val="4053304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b="1" i="0">
                <a:latin typeface="Verdana" panose="020B0604030504040204" pitchFamily="34" charset="0"/>
                <a:ea typeface="Verdana" panose="020B0604030504040204" pitchFamily="34" charset="0"/>
              </a:rPr>
              <a:t>KIBSTrust</a:t>
            </a:r>
            <a:r>
              <a:rPr lang="ru-RU" sz="1200" i="0">
                <a:latin typeface="Verdana" panose="020B0604030504040204" pitchFamily="34" charset="0"/>
                <a:ea typeface="Verdana" panose="020B0604030504040204" pitchFamily="34" charset="0"/>
              </a:rPr>
              <a:t> е трговското име под кое КИБС АД Скопје ги обезбедува своите доверливи услуги во Македонија. Решенијата се применуваат во рамките на различни деловни процеси, вклучувајќи процедури за регистрација, онлајн претплата на комерцијални услуги и електронско потпишување документи.</a:t>
            </a:r>
            <a:endParaRPr lang="en-GB" sz="1200" i="0">
              <a:latin typeface="Verdana" panose="020B0604030504040204" pitchFamily="34" charset="0"/>
              <a:ea typeface="Verdana" panose="020B0604030504040204" pitchFamily="34" charset="0"/>
            </a:endParaRPr>
          </a:p>
          <a:p>
            <a:endParaRPr lang="en-US"/>
          </a:p>
        </p:txBody>
      </p:sp>
      <p:sp>
        <p:nvSpPr>
          <p:cNvPr id="4" name="Slide Number Placeholder 3"/>
          <p:cNvSpPr>
            <a:spLocks noGrp="1"/>
          </p:cNvSpPr>
          <p:nvPr>
            <p:ph type="sldNum" sz="quarter" idx="10"/>
          </p:nvPr>
        </p:nvSpPr>
        <p:spPr/>
        <p:txBody>
          <a:bodyPr/>
          <a:lstStyle/>
          <a:p>
            <a:fld id="{BE9ADA1D-C851-47C6-A30C-753D1DF53B38}" type="slidenum">
              <a:rPr lang="en-US" smtClean="0"/>
              <a:t>5</a:t>
            </a:fld>
            <a:endParaRPr lang="en-US"/>
          </a:p>
        </p:txBody>
      </p:sp>
    </p:spTree>
    <p:extLst>
      <p:ext uri="{BB962C8B-B14F-4D97-AF65-F5344CB8AC3E}">
        <p14:creationId xmlns:p14="http://schemas.microsoft.com/office/powerpoint/2010/main" val="35905452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a:latin typeface="Verdana" panose="020B0604030504040204" pitchFamily="34" charset="0"/>
                <a:ea typeface="Verdana" panose="020B0604030504040204" pitchFamily="34" charset="0"/>
                <a:cs typeface="Verdana" panose="020B0604030504040204" pitchFamily="34" charset="0"/>
              </a:rPr>
              <a:t>Користењето на услугата </a:t>
            </a:r>
            <a:r>
              <a:rPr lang="ru-RU" sz="1200" b="1">
                <a:solidFill>
                  <a:srgbClr val="0070C0"/>
                </a:solidFill>
                <a:latin typeface="Verdana" panose="020B0604030504040204" pitchFamily="34" charset="0"/>
                <a:ea typeface="Verdana" panose="020B0604030504040204" pitchFamily="34" charset="0"/>
                <a:cs typeface="Verdana" panose="020B0604030504040204" pitchFamily="34" charset="0"/>
              </a:rPr>
              <a:t>KIBSTrust Sign</a:t>
            </a:r>
            <a:r>
              <a:rPr lang="en-US" sz="1200" b="1">
                <a:solidFill>
                  <a:srgbClr val="0070C0"/>
                </a:solidFill>
                <a:latin typeface="Verdana" panose="020B0604030504040204" pitchFamily="34" charset="0"/>
                <a:ea typeface="Verdana" panose="020B0604030504040204" pitchFamily="34" charset="0"/>
                <a:cs typeface="Verdana" panose="020B0604030504040204" pitchFamily="34" charset="0"/>
              </a:rPr>
              <a:t>Plus</a:t>
            </a:r>
            <a:r>
              <a:rPr lang="ru-RU" sz="1200">
                <a:latin typeface="Verdana" panose="020B0604030504040204" pitchFamily="34" charset="0"/>
                <a:ea typeface="Verdana" panose="020B0604030504040204" pitchFamily="34" charset="0"/>
                <a:cs typeface="Verdana" panose="020B0604030504040204" pitchFamily="34" charset="0"/>
              </a:rPr>
              <a:t> е преку едноставен и интуитивен кориснички интерфејс или </a:t>
            </a:r>
            <a:r>
              <a:rPr lang="mk-MK" sz="1200">
                <a:latin typeface="Verdana" panose="020B0604030504040204" pitchFamily="34" charset="0"/>
                <a:ea typeface="Verdana" panose="020B0604030504040204" pitchFamily="34" charset="0"/>
                <a:cs typeface="Verdana" panose="020B0604030504040204" pitchFamily="34" charset="0"/>
              </a:rPr>
              <a:t>преку моќно множество на </a:t>
            </a:r>
            <a:r>
              <a:rPr lang="ru-RU" sz="1200">
                <a:latin typeface="Verdana" panose="020B0604030504040204" pitchFamily="34" charset="0"/>
                <a:ea typeface="Verdana" panose="020B0604030504040204" pitchFamily="34" charset="0"/>
                <a:cs typeface="Verdana" panose="020B0604030504040204" pitchFamily="34" charset="0"/>
              </a:rPr>
              <a:t>API за интеграција со интерните системи на корисникот. Во првиот случај SignPlus се користи онаков каков што е без никакви технички зафати кај корисникот. Со користење на </a:t>
            </a:r>
            <a:r>
              <a:rPr lang="en-US" sz="1200">
                <a:latin typeface="Verdana" panose="020B0604030504040204" pitchFamily="34" charset="0"/>
                <a:ea typeface="Verdana" panose="020B0604030504040204" pitchFamily="34" charset="0"/>
                <a:cs typeface="Verdana" panose="020B0604030504040204" pitchFamily="34" charset="0"/>
              </a:rPr>
              <a:t>API</a:t>
            </a:r>
            <a:r>
              <a:rPr lang="mk-MK" sz="1200">
                <a:latin typeface="Verdana" panose="020B0604030504040204" pitchFamily="34" charset="0"/>
                <a:ea typeface="Verdana" panose="020B0604030504040204" pitchFamily="34" charset="0"/>
                <a:cs typeface="Verdana" panose="020B0604030504040204" pitchFamily="34" charset="0"/>
              </a:rPr>
              <a:t> </a:t>
            </a:r>
            <a:r>
              <a:rPr lang="ru-RU" sz="1200">
                <a:latin typeface="Verdana" panose="020B0604030504040204" pitchFamily="34" charset="0"/>
                <a:ea typeface="Verdana" panose="020B0604030504040204" pitchFamily="34" charset="0"/>
                <a:cs typeface="Verdana" panose="020B0604030504040204" pitchFamily="34" charset="0"/>
              </a:rPr>
              <a:t>методите, </a:t>
            </a:r>
            <a:r>
              <a:rPr lang="en-US" sz="1200">
                <a:latin typeface="Verdana" panose="020B0604030504040204" pitchFamily="34" charset="0"/>
                <a:ea typeface="Verdana" panose="020B0604030504040204" pitchFamily="34" charset="0"/>
                <a:cs typeface="Verdana" panose="020B0604030504040204" pitchFamily="34" charset="0"/>
              </a:rPr>
              <a:t>SignPlus</a:t>
            </a:r>
            <a:r>
              <a:rPr lang="mk-MK" sz="1200">
                <a:latin typeface="Verdana" panose="020B0604030504040204" pitchFamily="34" charset="0"/>
                <a:ea typeface="Verdana" panose="020B0604030504040204" pitchFamily="34" charset="0"/>
                <a:cs typeface="Verdana" panose="020B0604030504040204" pitchFamily="34" charset="0"/>
              </a:rPr>
              <a:t> </a:t>
            </a:r>
            <a:r>
              <a:rPr lang="ru-RU" sz="1200">
                <a:latin typeface="Verdana" panose="020B0604030504040204" pitchFamily="34" charset="0"/>
                <a:ea typeface="Verdana" panose="020B0604030504040204" pitchFamily="34" charset="0"/>
                <a:cs typeface="Verdana" panose="020B0604030504040204" pitchFamily="34" charset="0"/>
              </a:rPr>
              <a:t>лесно се интегрира и обликува </a:t>
            </a:r>
            <a:r>
              <a:rPr lang="mk-MK" sz="1200">
                <a:latin typeface="Verdana" panose="020B0604030504040204" pitchFamily="34" charset="0"/>
                <a:ea typeface="Verdana" panose="020B0604030504040204" pitchFamily="34" charset="0"/>
                <a:cs typeface="Verdana" panose="020B0604030504040204" pitchFamily="34" charset="0"/>
              </a:rPr>
              <a:t>за потребите на компанијата</a:t>
            </a:r>
            <a:r>
              <a:rPr lang="ru-RU" sz="1200">
                <a:latin typeface="Verdana" panose="020B0604030504040204" pitchFamily="34" charset="0"/>
                <a:ea typeface="Verdana" panose="020B0604030504040204" pitchFamily="34" charset="0"/>
                <a:cs typeface="Verdana" panose="020B0604030504040204" pitchFamily="34" charset="0"/>
              </a:rPr>
              <a:t>.</a:t>
            </a:r>
          </a:p>
          <a:p>
            <a:endParaRPr lang="ru-RU" sz="1200">
              <a:latin typeface="Verdana" panose="020B0604030504040204" pitchFamily="34" charset="0"/>
              <a:ea typeface="Verdana" panose="020B0604030504040204" pitchFamily="34" charset="0"/>
              <a:cs typeface="Verdana" panose="020B0604030504040204" pitchFamily="34" charset="0"/>
            </a:endParaRPr>
          </a:p>
          <a:p>
            <a:r>
              <a:rPr lang="ru-RU" sz="1200">
                <a:latin typeface="Verdana" panose="020B0604030504040204" pitchFamily="34" charset="0"/>
                <a:ea typeface="Verdana" panose="020B0604030504040204" pitchFamily="34" charset="0"/>
                <a:cs typeface="Verdana" panose="020B0604030504040204" pitchFamily="34" charset="0"/>
              </a:rPr>
              <a:t>Деловниот модел за користење на услугата Sign</a:t>
            </a:r>
            <a:r>
              <a:rPr lang="en-US" sz="1200">
                <a:latin typeface="Verdana" panose="020B0604030504040204" pitchFamily="34" charset="0"/>
                <a:ea typeface="Verdana" panose="020B0604030504040204" pitchFamily="34" charset="0"/>
                <a:cs typeface="Verdana" panose="020B0604030504040204" pitchFamily="34" charset="0"/>
              </a:rPr>
              <a:t>Plus</a:t>
            </a:r>
            <a:r>
              <a:rPr lang="ru-RU" sz="1200">
                <a:latin typeface="Verdana" panose="020B0604030504040204" pitchFamily="34" charset="0"/>
                <a:ea typeface="Verdana" panose="020B0604030504040204" pitchFamily="34" charset="0"/>
                <a:cs typeface="Verdana" panose="020B0604030504040204" pitchFamily="34" charset="0"/>
              </a:rPr>
              <a:t> е поставен на принцип да се плати онолку колку што се планира да се користи (prepaid) или согласно предвидените потреби да се дефинира месечно плаќање (postpaid). </a:t>
            </a:r>
          </a:p>
          <a:p>
            <a:endParaRPr lang="en-US"/>
          </a:p>
        </p:txBody>
      </p:sp>
      <p:sp>
        <p:nvSpPr>
          <p:cNvPr id="4" name="Slide Number Placeholder 3"/>
          <p:cNvSpPr>
            <a:spLocks noGrp="1"/>
          </p:cNvSpPr>
          <p:nvPr>
            <p:ph type="sldNum" sz="quarter" idx="10"/>
          </p:nvPr>
        </p:nvSpPr>
        <p:spPr/>
        <p:txBody>
          <a:bodyPr/>
          <a:lstStyle/>
          <a:p>
            <a:fld id="{BE9ADA1D-C851-47C6-A30C-753D1DF53B38}" type="slidenum">
              <a:rPr lang="en-US" smtClean="0"/>
              <a:t>6</a:t>
            </a:fld>
            <a:endParaRPr lang="en-US"/>
          </a:p>
        </p:txBody>
      </p:sp>
    </p:spTree>
    <p:extLst>
      <p:ext uri="{BB962C8B-B14F-4D97-AF65-F5344CB8AC3E}">
        <p14:creationId xmlns:p14="http://schemas.microsoft.com/office/powerpoint/2010/main" val="38381159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000"/>
              </a:lnSpc>
            </a:pPr>
            <a:r>
              <a:rPr lang="en-US" sz="1200" b="1">
                <a:solidFill>
                  <a:schemeClr val="bg1"/>
                </a:solidFill>
                <a:latin typeface="Verdana" panose="020B0604030504040204" pitchFamily="34" charset="0"/>
                <a:ea typeface="Verdana" panose="020B0604030504040204" pitchFamily="34" charset="0"/>
              </a:rPr>
              <a:t>Key Functionalities:</a:t>
            </a:r>
          </a:p>
          <a:p>
            <a:pPr marL="171450" indent="-171450">
              <a:lnSpc>
                <a:spcPct val="114000"/>
              </a:lnSpc>
              <a:buFont typeface="Arial" panose="020B0604020202020204" pitchFamily="34" charset="0"/>
              <a:buChar char="•"/>
            </a:pPr>
            <a:r>
              <a:rPr lang="en-US" sz="1200" b="1">
                <a:solidFill>
                  <a:schemeClr val="bg1"/>
                </a:solidFill>
                <a:latin typeface="Verdana" panose="020B0604030504040204" pitchFamily="34" charset="0"/>
                <a:ea typeface="Verdana" panose="020B0604030504040204" pitchFamily="34" charset="0"/>
              </a:rPr>
              <a:t>Digital signing of PDF documents with qualified certificates. The signature is augmented with a timestamp for long term validation (LTV).</a:t>
            </a:r>
          </a:p>
          <a:p>
            <a:pPr marL="171450" marR="0" lvl="0" indent="-17145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lang="en-US" sz="1200" b="1">
                <a:solidFill>
                  <a:schemeClr val="bg1"/>
                </a:solidFill>
                <a:latin typeface="Verdana" panose="020B0604030504040204" pitchFamily="34" charset="0"/>
                <a:ea typeface="Verdana" panose="020B0604030504040204" pitchFamily="34" charset="0"/>
              </a:rPr>
              <a:t>Timestamping of files for integrity validation and archiving.</a:t>
            </a:r>
            <a:r>
              <a:rPr lang="en-US" sz="1200" b="1">
                <a:solidFill>
                  <a:schemeClr val="tx1">
                    <a:lumMod val="65000"/>
                    <a:lumOff val="35000"/>
                  </a:schemeClr>
                </a:solidFill>
                <a:latin typeface="Verdana" panose="020B0604030504040204" pitchFamily="34" charset="0"/>
                <a:ea typeface="Verdana" panose="020B0604030504040204" pitchFamily="34" charset="0"/>
              </a:rPr>
              <a:t> The accurate time of a transaction is provided by qualified issuer of a timestamps</a:t>
            </a:r>
            <a:r>
              <a:rPr lang="en-US" sz="1200" b="1">
                <a:solidFill>
                  <a:schemeClr val="tx1">
                    <a:lumMod val="50000"/>
                    <a:lumOff val="50000"/>
                  </a:schemeClr>
                </a:solidFill>
                <a:latin typeface="Verdana" panose="020B0604030504040204" pitchFamily="34" charset="0"/>
                <a:ea typeface="Verdana" panose="020B0604030504040204" pitchFamily="34" charset="0"/>
              </a:rPr>
              <a:t> </a:t>
            </a:r>
            <a:r>
              <a:rPr lang="en-US" sz="1200" b="1">
                <a:solidFill>
                  <a:schemeClr val="accent4"/>
                </a:solidFill>
                <a:latin typeface="Verdana" panose="020B0604030504040204" pitchFamily="34" charset="0"/>
                <a:ea typeface="Verdana" panose="020B0604030504040204" pitchFamily="34" charset="0"/>
              </a:rPr>
              <a:t>KIBSTrust Momentum</a:t>
            </a:r>
            <a:r>
              <a:rPr lang="en-US" sz="1200" b="1">
                <a:solidFill>
                  <a:schemeClr val="bg1">
                    <a:lumMod val="50000"/>
                  </a:schemeClr>
                </a:solidFill>
                <a:latin typeface="Verdana" panose="020B0604030504040204" pitchFamily="34" charset="0"/>
                <a:ea typeface="Verdana" panose="020B0604030504040204" pitchFamily="34" charset="0"/>
              </a:rPr>
              <a:t>.</a:t>
            </a:r>
            <a:endParaRPr lang="en-US" sz="1200" b="1">
              <a:solidFill>
                <a:schemeClr val="bg1"/>
              </a:solidFill>
              <a:latin typeface="Verdana" panose="020B0604030504040204" pitchFamily="34" charset="0"/>
              <a:ea typeface="Verdana" panose="020B0604030504040204" pitchFamily="34" charset="0"/>
            </a:endParaRPr>
          </a:p>
          <a:p>
            <a:pPr marL="171450" indent="-171450">
              <a:buFont typeface="Arial" panose="020B0604020202020204" pitchFamily="34" charset="0"/>
              <a:buChar char="•"/>
            </a:pPr>
            <a:r>
              <a:rPr lang="en-US" sz="1200" b="1">
                <a:solidFill>
                  <a:schemeClr val="bg1"/>
                </a:solidFill>
                <a:latin typeface="Verdana" panose="020B0604030504040204" pitchFamily="34" charset="0"/>
                <a:ea typeface="Verdana" panose="020B0604030504040204" pitchFamily="34" charset="0"/>
              </a:rPr>
              <a:t>Reliable and trackable delivery of files</a:t>
            </a:r>
            <a:r>
              <a:rPr lang="en-GB" sz="1200" b="1">
                <a:solidFill>
                  <a:schemeClr val="bg1"/>
                </a:solidFill>
                <a:latin typeface="Verdana" panose="020B0604030504040204" pitchFamily="34" charset="0"/>
                <a:ea typeface="Verdana" panose="020B0604030504040204" pitchFamily="34" charset="0"/>
              </a:rPr>
              <a:t>.</a:t>
            </a:r>
          </a:p>
          <a:p>
            <a:pPr marL="0" indent="0">
              <a:buNone/>
            </a:pPr>
            <a:endParaRPr lang="en-GB" sz="1100" b="1">
              <a:solidFill>
                <a:schemeClr val="bg1"/>
              </a:solidFill>
              <a:latin typeface="Verdana" panose="020B0604030504040204" pitchFamily="34" charset="0"/>
              <a:ea typeface="Verdana" panose="020B0604030504040204" pitchFamily="34" charset="0"/>
            </a:endParaRPr>
          </a:p>
          <a:p>
            <a:pPr marL="171450" indent="-171450">
              <a:lnSpc>
                <a:spcPct val="100000"/>
              </a:lnSpc>
              <a:spcBef>
                <a:spcPts val="300"/>
              </a:spcBef>
              <a:buFont typeface="Arial" panose="020B0604020202020204" pitchFamily="34" charset="0"/>
              <a:buChar char="•"/>
            </a:pPr>
            <a:endParaRPr lang="en-US" sz="1200">
              <a:latin typeface="Verdana" panose="020B0604030504040204" pitchFamily="34" charset="0"/>
              <a:ea typeface="Verdana" panose="020B0604030504040204" pitchFamily="34" charset="0"/>
              <a:cs typeface="Verdana" panose="020B0604030504040204" pitchFamily="34" charset="0"/>
            </a:endParaRPr>
          </a:p>
          <a:p>
            <a:pPr marL="171450" indent="-171450">
              <a:lnSpc>
                <a:spcPct val="100000"/>
              </a:lnSpc>
              <a:spcBef>
                <a:spcPts val="300"/>
              </a:spcBef>
              <a:buFont typeface="Arial" panose="020B0604020202020204" pitchFamily="34" charset="0"/>
              <a:buChar char="•"/>
            </a:pPr>
            <a:r>
              <a:rPr lang="mk-MK" sz="1200">
                <a:latin typeface="Verdana" panose="020B0604030504040204" pitchFamily="34" charset="0"/>
                <a:ea typeface="Verdana" panose="020B0604030504040204" pitchFamily="34" charset="0"/>
                <a:cs typeface="Verdana" panose="020B0604030504040204" pitchFamily="34" charset="0"/>
              </a:rPr>
              <a:t>Неограничен број потписници</a:t>
            </a:r>
            <a:endParaRPr lang="en-US" sz="1200">
              <a:latin typeface="Verdana" panose="020B0604030504040204" pitchFamily="34" charset="0"/>
              <a:ea typeface="Verdana" panose="020B0604030504040204" pitchFamily="34" charset="0"/>
              <a:cs typeface="Verdana" panose="020B0604030504040204" pitchFamily="34" charset="0"/>
            </a:endParaRPr>
          </a:p>
          <a:p>
            <a:pPr marL="171450" indent="-171450">
              <a:lnSpc>
                <a:spcPct val="100000"/>
              </a:lnSpc>
              <a:spcBef>
                <a:spcPts val="300"/>
              </a:spcBef>
              <a:buFont typeface="Arial" panose="020B0604020202020204" pitchFamily="34" charset="0"/>
              <a:buChar char="•"/>
            </a:pPr>
            <a:r>
              <a:rPr lang="mk-MK" sz="1200">
                <a:latin typeface="Verdana" panose="020B0604030504040204" pitchFamily="34" charset="0"/>
                <a:ea typeface="Verdana" panose="020B0604030504040204" pitchFamily="34" charset="0"/>
                <a:cs typeface="Verdana" panose="020B0604030504040204" pitchFamily="34" charset="0"/>
              </a:rPr>
              <a:t>Креирање на процесен тек на потпишување на документ со точно дефинирана позиција за визуализација на потписот</a:t>
            </a:r>
            <a:endParaRPr lang="en-US" sz="1200">
              <a:latin typeface="Verdana" panose="020B0604030504040204" pitchFamily="34" charset="0"/>
              <a:ea typeface="Verdana" panose="020B0604030504040204" pitchFamily="34" charset="0"/>
              <a:cs typeface="Verdana" panose="020B0604030504040204" pitchFamily="34" charset="0"/>
            </a:endParaRPr>
          </a:p>
          <a:p>
            <a:pPr marL="171450" indent="-171450">
              <a:lnSpc>
                <a:spcPct val="100000"/>
              </a:lnSpc>
              <a:spcBef>
                <a:spcPts val="300"/>
              </a:spcBef>
              <a:buFont typeface="Arial" panose="020B0604020202020204" pitchFamily="34" charset="0"/>
              <a:buChar char="•"/>
            </a:pPr>
            <a:r>
              <a:rPr lang="mk-MK" sz="1200">
                <a:latin typeface="Verdana" panose="020B0604030504040204" pitchFamily="34" charset="0"/>
                <a:ea typeface="Verdana" panose="020B0604030504040204" pitchFamily="34" charset="0"/>
                <a:cs typeface="Verdana" panose="020B0604030504040204" pitchFamily="34" charset="0"/>
              </a:rPr>
              <a:t>Потпишување со </a:t>
            </a:r>
            <a:r>
              <a:rPr lang="en-US" sz="1200">
                <a:latin typeface="Verdana" panose="020B0604030504040204" pitchFamily="34" charset="0"/>
                <a:ea typeface="Verdana" panose="020B0604030504040204" pitchFamily="34" charset="0"/>
                <a:cs typeface="Verdana" panose="020B0604030504040204" pitchFamily="34" charset="0"/>
              </a:rPr>
              <a:t>3 </a:t>
            </a:r>
            <a:r>
              <a:rPr lang="mk-MK" sz="1200">
                <a:latin typeface="Verdana" panose="020B0604030504040204" pitchFamily="34" charset="0"/>
                <a:ea typeface="Verdana" panose="020B0604030504040204" pitchFamily="34" charset="0"/>
                <a:cs typeface="Verdana" panose="020B0604030504040204" pitchFamily="34" charset="0"/>
              </a:rPr>
              <a:t>типа на сертификати: еднокартни, издадени на токен или издадени во облак</a:t>
            </a:r>
            <a:endParaRPr lang="en-US" sz="1200">
              <a:latin typeface="Verdana" panose="020B0604030504040204" pitchFamily="34" charset="0"/>
              <a:ea typeface="Verdana" panose="020B0604030504040204" pitchFamily="34" charset="0"/>
              <a:cs typeface="Verdana" panose="020B060403050404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mk-MK" sz="1200" kern="1200">
                <a:solidFill>
                  <a:schemeClr val="tx1"/>
                </a:solidFill>
                <a:latin typeface="Verdana" panose="020B0604030504040204" pitchFamily="34" charset="0"/>
                <a:ea typeface="Verdana" panose="020B0604030504040204" pitchFamily="34" charset="0"/>
                <a:cs typeface="Verdana" panose="020B0604030504040204" pitchFamily="34" charset="0"/>
              </a:rPr>
              <a:t>Временски</a:t>
            </a:r>
            <a:r>
              <a:rPr lang="mk-MK" sz="1200">
                <a:latin typeface="Verdana" panose="020B0604030504040204" pitchFamily="34" charset="0"/>
                <a:ea typeface="Verdana" panose="020B0604030504040204" pitchFamily="34" charset="0"/>
                <a:cs typeface="Verdana" panose="020B0604030504040204" pitchFamily="34" charset="0"/>
              </a:rPr>
              <a:t> жиг за долгорочна можност</a:t>
            </a:r>
            <a:r>
              <a:rPr lang="en-US" sz="1200">
                <a:latin typeface="Verdana" panose="020B0604030504040204" pitchFamily="34" charset="0"/>
                <a:ea typeface="Verdana" panose="020B0604030504040204" pitchFamily="34" charset="0"/>
                <a:cs typeface="Verdana" panose="020B0604030504040204" pitchFamily="34" charset="0"/>
              </a:rPr>
              <a:t> </a:t>
            </a:r>
            <a:r>
              <a:rPr lang="mk-MK" sz="1200">
                <a:latin typeface="Verdana" panose="020B0604030504040204" pitchFamily="34" charset="0"/>
                <a:ea typeface="Verdana" panose="020B0604030504040204" pitchFamily="34" charset="0"/>
                <a:cs typeface="Verdana" panose="020B0604030504040204" pitchFamily="34" charset="0"/>
              </a:rPr>
              <a:t>за верификација</a:t>
            </a:r>
            <a:r>
              <a:rPr lang="en-US" sz="1200">
                <a:latin typeface="Verdana" panose="020B0604030504040204" pitchFamily="34" charset="0"/>
                <a:ea typeface="Verdana" panose="020B0604030504040204" pitchFamily="34" charset="0"/>
                <a:cs typeface="Verdana" panose="020B0604030504040204" pitchFamily="34" charset="0"/>
              </a:rPr>
              <a:t> </a:t>
            </a:r>
            <a:r>
              <a:rPr lang="mk-MK" sz="1200">
                <a:latin typeface="Verdana" panose="020B0604030504040204" pitchFamily="34" charset="0"/>
                <a:ea typeface="Verdana" panose="020B0604030504040204" pitchFamily="34" charset="0"/>
                <a:cs typeface="Verdana" panose="020B0604030504040204" pitchFamily="34" charset="0"/>
              </a:rPr>
              <a:t>и</a:t>
            </a:r>
            <a:r>
              <a:rPr lang="en-US" sz="1200">
                <a:latin typeface="Verdana" panose="020B0604030504040204" pitchFamily="34" charset="0"/>
                <a:ea typeface="Verdana" panose="020B0604030504040204" pitchFamily="34" charset="0"/>
                <a:cs typeface="Verdana" panose="020B0604030504040204" pitchFamily="34" charset="0"/>
              </a:rPr>
              <a:t> </a:t>
            </a:r>
            <a:r>
              <a:rPr lang="mk-MK" sz="1200">
                <a:latin typeface="Verdana" panose="020B0604030504040204" pitchFamily="34" charset="0"/>
                <a:ea typeface="Verdana" panose="020B0604030504040204" pitchFamily="34" charset="0"/>
                <a:cs typeface="Verdana" panose="020B0604030504040204" pitchFamily="34" charset="0"/>
              </a:rPr>
              <a:t>дигитално архивирање</a:t>
            </a:r>
            <a:endParaRPr lang="en-US" sz="1200">
              <a:latin typeface="Verdana" panose="020B0604030504040204" pitchFamily="34" charset="0"/>
              <a:ea typeface="Verdana" panose="020B0604030504040204" pitchFamily="34" charset="0"/>
              <a:cs typeface="Verdana" panose="020B0604030504040204" pitchFamily="34" charset="0"/>
            </a:endParaRPr>
          </a:p>
          <a:p>
            <a:pPr marL="171450" indent="-171450">
              <a:lnSpc>
                <a:spcPct val="100000"/>
              </a:lnSpc>
              <a:spcBef>
                <a:spcPts val="300"/>
              </a:spcBef>
              <a:buFont typeface="Arial" panose="020B0604020202020204" pitchFamily="34" charset="0"/>
              <a:buChar char="•"/>
            </a:pPr>
            <a:r>
              <a:rPr lang="ru-RU" sz="1200">
                <a:latin typeface="Verdana" panose="020B0604030504040204" pitchFamily="34" charset="0"/>
                <a:ea typeface="Verdana" panose="020B0604030504040204" pitchFamily="34" charset="0"/>
                <a:cs typeface="Verdana" panose="020B0604030504040204" pitchFamily="34" charset="0"/>
              </a:rPr>
              <a:t>Бидете сигурни дека примателот на документот ја добил информацијата дека постои „пратка“ за него и дека истиот ја презел.</a:t>
            </a:r>
            <a:endParaRPr lang="en-US" sz="1200">
              <a:latin typeface="Verdana" panose="020B0604030504040204" pitchFamily="34" charset="0"/>
              <a:ea typeface="Verdana" panose="020B0604030504040204" pitchFamily="34" charset="0"/>
              <a:cs typeface="Verdana" panose="020B0604030504040204" pitchFamily="34" charset="0"/>
            </a:endParaRPr>
          </a:p>
          <a:p>
            <a:pPr marL="171450" indent="-171450">
              <a:lnSpc>
                <a:spcPct val="100000"/>
              </a:lnSpc>
              <a:spcBef>
                <a:spcPts val="300"/>
              </a:spcBef>
              <a:buFont typeface="Arial" panose="020B0604020202020204" pitchFamily="34" charset="0"/>
              <a:buChar char="•"/>
            </a:pPr>
            <a:r>
              <a:rPr lang="ru-RU" sz="1200">
                <a:latin typeface="Verdana" panose="020B0604030504040204" pitchFamily="34" charset="0"/>
                <a:ea typeface="Verdana" panose="020B0604030504040204" pitchFamily="34" charset="0"/>
                <a:cs typeface="Verdana" panose="020B0604030504040204" pitchFamily="34" charset="0"/>
              </a:rPr>
              <a:t>Ревизорска трага / доказ за секоја активност на примателот на пратката. Тој неможе да одрече дека не ја добил поракта и пратката.</a:t>
            </a:r>
            <a:endParaRPr lang="en-US" sz="1200">
              <a:latin typeface="Verdana" panose="020B0604030504040204" pitchFamily="34" charset="0"/>
              <a:ea typeface="Verdana" panose="020B0604030504040204" pitchFamily="34" charset="0"/>
              <a:cs typeface="Verdana" panose="020B0604030504040204" pitchFamily="34" charset="0"/>
            </a:endParaRPr>
          </a:p>
          <a:p>
            <a:pPr marL="171450" indent="-171450">
              <a:lnSpc>
                <a:spcPct val="100000"/>
              </a:lnSpc>
              <a:spcBef>
                <a:spcPts val="300"/>
              </a:spcBef>
              <a:buFont typeface="Arial" panose="020B0604020202020204" pitchFamily="34" charset="0"/>
              <a:buChar char="•"/>
            </a:pPr>
            <a:r>
              <a:rPr lang="mk-MK" sz="1200">
                <a:latin typeface="Verdana" panose="020B0604030504040204" pitchFamily="34" charset="0"/>
                <a:ea typeface="Verdana" panose="020B0604030504040204" pitchFamily="34" charset="0"/>
                <a:cs typeface="Verdana" panose="020B0604030504040204" pitchFamily="34" charset="0"/>
              </a:rPr>
              <a:t>Почитувајќи го времето на примателот на пратката, системот ќе го потсети на обврската за преземање.</a:t>
            </a:r>
            <a:endParaRPr lang="en-US" sz="1200">
              <a:latin typeface="Verdana" panose="020B0604030504040204" pitchFamily="34" charset="0"/>
              <a:ea typeface="Verdana" panose="020B0604030504040204" pitchFamily="34" charset="0"/>
              <a:cs typeface="Verdana" panose="020B0604030504040204" pitchFamily="34" charset="0"/>
            </a:endParaRPr>
          </a:p>
          <a:p>
            <a:endParaRPr lang="en-GB"/>
          </a:p>
        </p:txBody>
      </p:sp>
      <p:sp>
        <p:nvSpPr>
          <p:cNvPr id="4" name="Slide Number Placeholder 3"/>
          <p:cNvSpPr>
            <a:spLocks noGrp="1"/>
          </p:cNvSpPr>
          <p:nvPr>
            <p:ph type="sldNum" sz="quarter" idx="5"/>
          </p:nvPr>
        </p:nvSpPr>
        <p:spPr/>
        <p:txBody>
          <a:bodyPr/>
          <a:lstStyle/>
          <a:p>
            <a:fld id="{BE9ADA1D-C851-47C6-A30C-753D1DF53B38}" type="slidenum">
              <a:rPr lang="en-US" smtClean="0"/>
              <a:t>7</a:t>
            </a:fld>
            <a:endParaRPr lang="en-US"/>
          </a:p>
        </p:txBody>
      </p:sp>
    </p:spTree>
    <p:extLst>
      <p:ext uri="{BB962C8B-B14F-4D97-AF65-F5344CB8AC3E}">
        <p14:creationId xmlns:p14="http://schemas.microsoft.com/office/powerpoint/2010/main" val="468872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Allows simple and frictionless digital experience. Users can do all activities on a service provider platform (bank’s web or mobile application)</a:t>
            </a:r>
            <a:endParaRPr lang="mk-MK"/>
          </a:p>
        </p:txBody>
      </p:sp>
      <p:sp>
        <p:nvSpPr>
          <p:cNvPr id="4" name="Slide Number Placeholder 3"/>
          <p:cNvSpPr>
            <a:spLocks noGrp="1"/>
          </p:cNvSpPr>
          <p:nvPr>
            <p:ph type="sldNum" sz="quarter" idx="5"/>
          </p:nvPr>
        </p:nvSpPr>
        <p:spPr/>
        <p:txBody>
          <a:bodyPr/>
          <a:lstStyle/>
          <a:p>
            <a:fld id="{BE9ADA1D-C851-47C6-A30C-753D1DF53B38}" type="slidenum">
              <a:rPr lang="en-US" smtClean="0"/>
              <a:t>8</a:t>
            </a:fld>
            <a:endParaRPr lang="en-US"/>
          </a:p>
        </p:txBody>
      </p:sp>
    </p:spTree>
    <p:extLst>
      <p:ext uri="{BB962C8B-B14F-4D97-AF65-F5344CB8AC3E}">
        <p14:creationId xmlns:p14="http://schemas.microsoft.com/office/powerpoint/2010/main" val="31322855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mk-MK"/>
          </a:p>
        </p:txBody>
      </p:sp>
      <p:sp>
        <p:nvSpPr>
          <p:cNvPr id="4" name="Slide Number Placeholder 3"/>
          <p:cNvSpPr>
            <a:spLocks noGrp="1"/>
          </p:cNvSpPr>
          <p:nvPr>
            <p:ph type="sldNum" sz="quarter" idx="5"/>
          </p:nvPr>
        </p:nvSpPr>
        <p:spPr/>
        <p:txBody>
          <a:bodyPr/>
          <a:lstStyle/>
          <a:p>
            <a:fld id="{BE9ADA1D-C851-47C6-A30C-753D1DF53B38}" type="slidenum">
              <a:rPr lang="en-US" smtClean="0"/>
              <a:t>9</a:t>
            </a:fld>
            <a:endParaRPr lang="en-US"/>
          </a:p>
        </p:txBody>
      </p:sp>
    </p:spTree>
    <p:extLst>
      <p:ext uri="{BB962C8B-B14F-4D97-AF65-F5344CB8AC3E}">
        <p14:creationId xmlns:p14="http://schemas.microsoft.com/office/powerpoint/2010/main" val="3030499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3643D67-8F7C-4582-AB8F-94AEC2B0C8CC}" type="datetime1">
              <a:rPr lang="en-US" smtClean="0"/>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DCD6AB-EF5B-45FB-9DDF-4DD7E4EBF622}" type="datetime1">
              <a:rPr lang="en-US" smtClean="0"/>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89AF75-4261-462A-B37D-1B05DC8FD20B}" type="datetime1">
              <a:rPr lang="en-US" smtClean="0"/>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306F9E-4C2D-47EA-8C60-C2AD15C14CD6}" type="datetime1">
              <a:rPr lang="en-US" smtClean="0"/>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50DF8B3-0672-4B30-85CF-A627998A011D}" type="datetime1">
              <a:rPr lang="en-US" smtClean="0"/>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7711006-0336-49C0-BC8E-A6003E7BF4BC}" type="datetime1">
              <a:rPr lang="en-US" smtClean="0"/>
              <a:t>9/26/2023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AF0701B-4235-440D-8BA1-420FC493A4A8}" type="datetime1">
              <a:rPr lang="en-US" smtClean="0"/>
              <a:t>9/26/2023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BDA6C3E-76EA-4B76-A1E3-2133F190967E}" type="datetime1">
              <a:rPr lang="en-US" smtClean="0"/>
              <a:t>9/26/2023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EE1945-CF3E-42AC-8FCF-FF00433C1247}" type="datetime1">
              <a:rPr lang="en-US" smtClean="0"/>
              <a:t>9/26/2023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68C6F2C-4E6C-415B-929D-E940A012DA73}" type="datetime1">
              <a:rPr lang="en-US" smtClean="0"/>
              <a:t>9/26/2023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B842DD3-D3A2-4AA5-983E-24E7D06BE559}" type="datetime1">
              <a:rPr lang="en-US" smtClean="0"/>
              <a:t>9/26/2023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2D6FDA-C681-417B-A002-4B77FEFA6C60}" type="datetime1">
              <a:rPr lang="en-US" smtClean="0"/>
              <a:t>9/26/2023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2.emf"/></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13.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4.sv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4.sv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hyperlink" Target="https://www.oneid.mk/" TargetMode="External"/><Relationship Id="rId2" Type="http://schemas.openxmlformats.org/officeDocument/2006/relationships/hyperlink" Target="https://www.kibstrust.mk/" TargetMode="Externa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emf"/></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emf"/></Relationships>
</file>

<file path=ppt/slides/_rels/slide4.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emf"/><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4.sv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sv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35251" y="2269067"/>
            <a:ext cx="7220275" cy="2099731"/>
          </a:xfrm>
        </p:spPr>
        <p:txBody>
          <a:bodyPr anchor="t">
            <a:normAutofit/>
          </a:bodyPr>
          <a:lstStyle/>
          <a:p>
            <a:pPr algn="l">
              <a:lnSpc>
                <a:spcPct val="100000"/>
              </a:lnSpc>
            </a:pPr>
            <a:r>
              <a:rPr lang="en-US" altLang="mk-MK" sz="4000" b="1" i="1">
                <a:latin typeface="Verdana" panose="020B0604030504040204" pitchFamily="34" charset="0"/>
                <a:ea typeface="Verdana" panose="020B0604030504040204" pitchFamily="34" charset="0"/>
                <a:cs typeface="Verdana" panose="020B0604030504040204" pitchFamily="34" charset="0"/>
              </a:rPr>
              <a:t>Digital transformation </a:t>
            </a:r>
            <a:br>
              <a:rPr lang="en-US" altLang="mk-MK" sz="4000" b="1" i="1">
                <a:latin typeface="Verdana" panose="020B0604030504040204" pitchFamily="34" charset="0"/>
                <a:ea typeface="Verdana" panose="020B0604030504040204" pitchFamily="34" charset="0"/>
                <a:cs typeface="Verdana" panose="020B0604030504040204" pitchFamily="34" charset="0"/>
              </a:rPr>
            </a:br>
            <a:r>
              <a:rPr lang="en-US" altLang="mk-MK" sz="4000" b="1" i="1">
                <a:latin typeface="Verdana" panose="020B0604030504040204" pitchFamily="34" charset="0"/>
                <a:ea typeface="Verdana" panose="020B0604030504040204" pitchFamily="34" charset="0"/>
                <a:cs typeface="Verdana" panose="020B0604030504040204" pitchFamily="34" charset="0"/>
              </a:rPr>
              <a:t>through online services </a:t>
            </a:r>
            <a:br>
              <a:rPr lang="en-US" altLang="mk-MK" sz="4000" b="1" i="1">
                <a:latin typeface="Verdana" panose="020B0604030504040204" pitchFamily="34" charset="0"/>
                <a:ea typeface="Verdana" panose="020B0604030504040204" pitchFamily="34" charset="0"/>
                <a:cs typeface="Verdana" panose="020B0604030504040204" pitchFamily="34" charset="0"/>
              </a:rPr>
            </a:br>
            <a:r>
              <a:rPr lang="en-US" altLang="mk-MK" sz="4000" b="1" i="1">
                <a:latin typeface="Verdana" panose="020B0604030504040204" pitchFamily="34" charset="0"/>
                <a:ea typeface="Verdana" panose="020B0604030504040204" pitchFamily="34" charset="0"/>
                <a:cs typeface="Verdana" panose="020B0604030504040204" pitchFamily="34" charset="0"/>
              </a:rPr>
              <a:t>for remote signing</a:t>
            </a:r>
            <a:endParaRPr lang="mk-MK" sz="4000" b="1" i="1">
              <a:latin typeface="Verdana" panose="020B0604030504040204" pitchFamily="34" charset="0"/>
              <a:ea typeface="Verdana" panose="020B0604030504040204" pitchFamily="34" charset="0"/>
              <a:cs typeface="Verdana" panose="020B0604030504040204" pitchFamily="34" charset="0"/>
            </a:endParaRPr>
          </a:p>
        </p:txBody>
      </p:sp>
      <p:pic>
        <p:nvPicPr>
          <p:cNvPr id="8" name="Picture 7"/>
          <p:cNvPicPr>
            <a:picLocks noChangeAspect="1"/>
          </p:cNvPicPr>
          <p:nvPr/>
        </p:nvPicPr>
        <p:blipFill>
          <a:blip r:embed="rId3"/>
          <a:stretch>
            <a:fillRect/>
          </a:stretch>
        </p:blipFill>
        <p:spPr>
          <a:xfrm>
            <a:off x="7434296" y="1531"/>
            <a:ext cx="4757703" cy="4770995"/>
          </a:xfrm>
          <a:prstGeom prst="rect">
            <a:avLst/>
          </a:prstGeom>
        </p:spPr>
      </p:pic>
      <p:grpSp>
        <p:nvGrpSpPr>
          <p:cNvPr id="3" name="Group 2"/>
          <p:cNvGrpSpPr/>
          <p:nvPr/>
        </p:nvGrpSpPr>
        <p:grpSpPr>
          <a:xfrm>
            <a:off x="635252" y="576701"/>
            <a:ext cx="3225548" cy="885201"/>
            <a:chOff x="706354" y="2387028"/>
            <a:chExt cx="5803362" cy="1592642"/>
          </a:xfrm>
        </p:grpSpPr>
        <p:pic>
          <p:nvPicPr>
            <p:cNvPr id="5" name="Picture 4"/>
            <p:cNvPicPr>
              <a:picLocks noChangeAspect="1"/>
            </p:cNvPicPr>
            <p:nvPr/>
          </p:nvPicPr>
          <p:blipFill>
            <a:blip r:embed="rId4"/>
            <a:stretch>
              <a:fillRect/>
            </a:stretch>
          </p:blipFill>
          <p:spPr>
            <a:xfrm>
              <a:off x="706354" y="2387028"/>
              <a:ext cx="5803362" cy="1401192"/>
            </a:xfrm>
            <a:prstGeom prst="rect">
              <a:avLst/>
            </a:prstGeom>
          </p:spPr>
        </p:pic>
        <p:pic>
          <p:nvPicPr>
            <p:cNvPr id="7" name="Graphic 6"/>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35776" y="3691759"/>
              <a:ext cx="3322049" cy="287911"/>
            </a:xfrm>
            <a:prstGeom prst="rect">
              <a:avLst/>
            </a:prstGeom>
          </p:spPr>
        </p:pic>
      </p:grpSp>
      <p:sp>
        <p:nvSpPr>
          <p:cNvPr id="9" name="TextBox 8"/>
          <p:cNvSpPr txBox="1"/>
          <p:nvPr/>
        </p:nvSpPr>
        <p:spPr>
          <a:xfrm>
            <a:off x="635252" y="5878200"/>
            <a:ext cx="6323096" cy="600164"/>
          </a:xfrm>
          <a:prstGeom prst="rect">
            <a:avLst/>
          </a:prstGeom>
          <a:noFill/>
        </p:spPr>
        <p:txBody>
          <a:bodyPr wrap="square" rtlCol="0">
            <a:spAutoFit/>
          </a:bodyPr>
          <a:lstStyle/>
          <a:p>
            <a:r>
              <a:rPr lang="en-US" sz="1100">
                <a:latin typeface="Verdana" panose="020B0604030504040204" pitchFamily="34" charset="0"/>
                <a:ea typeface="Verdana" panose="020B0604030504040204" pitchFamily="34" charset="0"/>
                <a:cs typeface="Verdana" panose="020B0604030504040204" pitchFamily="34" charset="0"/>
              </a:rPr>
              <a:t>K. J. </a:t>
            </a:r>
            <a:r>
              <a:rPr lang="en-US" sz="1100" err="1">
                <a:latin typeface="Verdana" panose="020B0604030504040204" pitchFamily="34" charset="0"/>
                <a:ea typeface="Verdana" panose="020B0604030504040204" pitchFamily="34" charset="0"/>
                <a:cs typeface="Verdana" panose="020B0604030504040204" pitchFamily="34" charset="0"/>
              </a:rPr>
              <a:t>Pitu</a:t>
            </a:r>
            <a:r>
              <a:rPr lang="en-US" sz="1100">
                <a:latin typeface="Verdana" panose="020B0604030504040204" pitchFamily="34" charset="0"/>
                <a:ea typeface="Verdana" panose="020B0604030504040204" pitchFamily="34" charset="0"/>
                <a:cs typeface="Verdana" panose="020B0604030504040204" pitchFamily="34" charset="0"/>
              </a:rPr>
              <a:t> 1, 1000 Skopje, Macedonia, </a:t>
            </a:r>
          </a:p>
          <a:p>
            <a:r>
              <a:rPr lang="en-US" sz="1100">
                <a:latin typeface="Verdana" panose="020B0604030504040204" pitchFamily="34" charset="0"/>
                <a:ea typeface="Verdana" panose="020B0604030504040204" pitchFamily="34" charset="0"/>
                <a:cs typeface="Verdana" panose="020B0604030504040204" pitchFamily="34" charset="0"/>
              </a:rPr>
              <a:t>tel. +389 (02) 3297 400, email: info@kibstrust.com</a:t>
            </a:r>
          </a:p>
          <a:p>
            <a:r>
              <a:rPr lang="en-US" sz="1100" b="1">
                <a:solidFill>
                  <a:srgbClr val="007BC0"/>
                </a:solidFill>
                <a:latin typeface="Verdana" panose="020B0604030504040204" pitchFamily="34" charset="0"/>
                <a:ea typeface="Verdana" panose="020B0604030504040204" pitchFamily="34" charset="0"/>
                <a:cs typeface="Verdana" panose="020B0604030504040204" pitchFamily="34" charset="0"/>
              </a:rPr>
              <a:t>www.kibstrust.com</a:t>
            </a:r>
            <a:r>
              <a:rPr lang="en-US" sz="1100">
                <a:latin typeface="Verdana" panose="020B0604030504040204" pitchFamily="34" charset="0"/>
                <a:ea typeface="Verdana" panose="020B0604030504040204" pitchFamily="34" charset="0"/>
                <a:cs typeface="Verdana" panose="020B0604030504040204" pitchFamily="34" charset="0"/>
              </a:rPr>
              <a:t> </a:t>
            </a:r>
            <a:r>
              <a:rPr lang="en-US" sz="1100" b="1">
                <a:solidFill>
                  <a:srgbClr val="007BC0"/>
                </a:solidFill>
                <a:latin typeface="Verdana" panose="020B0604030504040204" pitchFamily="34" charset="0"/>
                <a:ea typeface="Verdana" panose="020B0604030504040204" pitchFamily="34" charset="0"/>
              </a:rPr>
              <a:t>www.oneid.mk</a:t>
            </a:r>
          </a:p>
        </p:txBody>
      </p:sp>
      <p:sp>
        <p:nvSpPr>
          <p:cNvPr id="10" name="Rectangle 9"/>
          <p:cNvSpPr/>
          <p:nvPr/>
        </p:nvSpPr>
        <p:spPr>
          <a:xfrm>
            <a:off x="2175" y="6772273"/>
            <a:ext cx="8141700" cy="107158"/>
          </a:xfrm>
          <a:prstGeom prst="rect">
            <a:avLst/>
          </a:prstGeom>
          <a:solidFill>
            <a:srgbClr val="007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143875" y="6772274"/>
            <a:ext cx="4048124" cy="8419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431CF087-BE2F-322F-7709-1A321162C926}"/>
              </a:ext>
            </a:extLst>
          </p:cNvPr>
          <p:cNvSpPr txBox="1">
            <a:spLocks/>
          </p:cNvSpPr>
          <p:nvPr/>
        </p:nvSpPr>
        <p:spPr>
          <a:xfrm>
            <a:off x="2485862" y="4368798"/>
            <a:ext cx="7220275" cy="1049864"/>
          </a:xfrm>
          <a:prstGeom prst="rect">
            <a:avLst/>
          </a:prstGeom>
        </p:spPr>
        <p:txBody>
          <a:bodyPr vert="horz" lIns="91440" tIns="45720" rIns="91440" bIns="45720" rtlCol="0" anchor="t">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altLang="mk-MK" sz="2700" b="1" i="1">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powered by SignPlus and </a:t>
            </a:r>
            <a:r>
              <a:rPr lang="en-US" altLang="mk-MK" sz="2700" b="1" i="1" err="1">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OneID</a:t>
            </a:r>
            <a:endParaRPr lang="mk-MK" sz="4000" b="1" i="1">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2085642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 name="Arc 29">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object 11">
            <a:extLst>
              <a:ext uri="{FF2B5EF4-FFF2-40B4-BE49-F238E27FC236}">
                <a16:creationId xmlns:a16="http://schemas.microsoft.com/office/drawing/2014/main" id="{38E45810-A0A6-5E57-037B-379F3911CF2E}"/>
              </a:ext>
            </a:extLst>
          </p:cNvPr>
          <p:cNvPicPr>
            <a:picLocks/>
          </p:cNvPicPr>
          <p:nvPr/>
        </p:nvPicPr>
        <p:blipFill>
          <a:blip r:embed="rId2" cstate="print"/>
          <a:stretch>
            <a:fillRect/>
          </a:stretch>
        </p:blipFill>
        <p:spPr>
          <a:xfrm>
            <a:off x="1083135" y="477427"/>
            <a:ext cx="4017475" cy="566567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25" name="Content Placeholder 24">
            <a:extLst>
              <a:ext uri="{FF2B5EF4-FFF2-40B4-BE49-F238E27FC236}">
                <a16:creationId xmlns:a16="http://schemas.microsoft.com/office/drawing/2014/main" id="{D444BD16-C2F6-0827-9592-D28D4F1B9992}"/>
              </a:ext>
            </a:extLst>
          </p:cNvPr>
          <p:cNvSpPr>
            <a:spLocks noGrp="1"/>
          </p:cNvSpPr>
          <p:nvPr>
            <p:ph idx="1"/>
          </p:nvPr>
        </p:nvSpPr>
        <p:spPr>
          <a:xfrm>
            <a:off x="5858907" y="1544177"/>
            <a:ext cx="5574795" cy="4192520"/>
          </a:xfrm>
        </p:spPr>
        <p:txBody>
          <a:bodyPr>
            <a:normAutofit lnSpcReduction="10000"/>
          </a:bodyPr>
          <a:lstStyle/>
          <a:p>
            <a:pPr marL="0" indent="0">
              <a:buNone/>
            </a:pPr>
            <a:r>
              <a:rPr lang="en-US">
                <a:solidFill>
                  <a:srgbClr val="002060"/>
                </a:solidFill>
              </a:rPr>
              <a:t>Initiation of the remote signing workflow:</a:t>
            </a:r>
          </a:p>
          <a:p>
            <a:pPr lvl="1">
              <a:lnSpc>
                <a:spcPct val="150000"/>
              </a:lnSpc>
            </a:pPr>
            <a:r>
              <a:rPr lang="en-US">
                <a:solidFill>
                  <a:srgbClr val="0070C0"/>
                </a:solidFill>
              </a:rPr>
              <a:t>Upload a document</a:t>
            </a:r>
          </a:p>
          <a:p>
            <a:pPr lvl="1">
              <a:lnSpc>
                <a:spcPct val="150000"/>
              </a:lnSpc>
            </a:pPr>
            <a:r>
              <a:rPr lang="en-US">
                <a:solidFill>
                  <a:srgbClr val="0070C0"/>
                </a:solidFill>
              </a:rPr>
              <a:t>Enter the signatories email addresses</a:t>
            </a:r>
          </a:p>
          <a:p>
            <a:pPr lvl="1">
              <a:lnSpc>
                <a:spcPct val="150000"/>
              </a:lnSpc>
            </a:pPr>
            <a:r>
              <a:rPr lang="en-US">
                <a:solidFill>
                  <a:srgbClr val="0070C0"/>
                </a:solidFill>
              </a:rPr>
              <a:t>Choose a type of certificate for remote signing</a:t>
            </a:r>
          </a:p>
          <a:p>
            <a:pPr lvl="1">
              <a:lnSpc>
                <a:spcPct val="150000"/>
              </a:lnSpc>
            </a:pPr>
            <a:r>
              <a:rPr lang="en-US">
                <a:solidFill>
                  <a:srgbClr val="0070C0"/>
                </a:solidFill>
              </a:rPr>
              <a:t>Confirm position of visual signature</a:t>
            </a:r>
          </a:p>
          <a:p>
            <a:pPr lvl="1">
              <a:lnSpc>
                <a:spcPct val="150000"/>
              </a:lnSpc>
            </a:pPr>
            <a:r>
              <a:rPr lang="en-US">
                <a:solidFill>
                  <a:srgbClr val="0070C0"/>
                </a:solidFill>
              </a:rPr>
              <a:t>Review and confirm</a:t>
            </a:r>
          </a:p>
          <a:p>
            <a:endParaRPr lang="en-US"/>
          </a:p>
        </p:txBody>
      </p:sp>
      <p:sp>
        <p:nvSpPr>
          <p:cNvPr id="2" name="Slide Number Placeholder 1">
            <a:extLst>
              <a:ext uri="{FF2B5EF4-FFF2-40B4-BE49-F238E27FC236}">
                <a16:creationId xmlns:a16="http://schemas.microsoft.com/office/drawing/2014/main" id="{E4A70FE4-D89F-AF1A-B638-45112E4D891E}"/>
              </a:ext>
            </a:extLst>
          </p:cNvPr>
          <p:cNvSpPr>
            <a:spLocks noGrp="1"/>
          </p:cNvSpPr>
          <p:nvPr>
            <p:ph type="sldNum" sz="quarter" idx="12"/>
          </p:nvPr>
        </p:nvSpPr>
        <p:spPr/>
        <p:txBody>
          <a:bodyPr/>
          <a:lstStyle/>
          <a:p>
            <a:fld id="{48F63A3B-78C7-47BE-AE5E-E10140E04643}" type="slidenum">
              <a:rPr lang="en-US" smtClean="0"/>
              <a:t>10</a:t>
            </a:fld>
            <a:endParaRPr lang="en-US"/>
          </a:p>
        </p:txBody>
      </p:sp>
    </p:spTree>
    <p:extLst>
      <p:ext uri="{BB962C8B-B14F-4D97-AF65-F5344CB8AC3E}">
        <p14:creationId xmlns:p14="http://schemas.microsoft.com/office/powerpoint/2010/main" val="7466590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3">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5">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17" name="Rectangle 16">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7">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itle 7">
            <a:extLst>
              <a:ext uri="{FF2B5EF4-FFF2-40B4-BE49-F238E27FC236}">
                <a16:creationId xmlns:a16="http://schemas.microsoft.com/office/drawing/2014/main" id="{54FB9786-A231-7139-EFCF-AE3885ADE83A}"/>
              </a:ext>
            </a:extLst>
          </p:cNvPr>
          <p:cNvSpPr>
            <a:spLocks noGrp="1"/>
          </p:cNvSpPr>
          <p:nvPr>
            <p:ph type="title"/>
          </p:nvPr>
        </p:nvSpPr>
        <p:spPr>
          <a:xfrm>
            <a:off x="1371598" y="319314"/>
            <a:ext cx="9477377" cy="1030515"/>
          </a:xfrm>
        </p:spPr>
        <p:txBody>
          <a:bodyPr vert="horz" lIns="91440" tIns="45720" rIns="91440" bIns="45720" rtlCol="0" anchor="ctr">
            <a:normAutofit/>
          </a:bodyPr>
          <a:lstStyle/>
          <a:p>
            <a:r>
              <a:rPr lang="en-US" sz="4000">
                <a:solidFill>
                  <a:srgbClr val="FFFFFF"/>
                </a:solidFill>
              </a:rPr>
              <a:t>SignPlus – Message to the signatory</a:t>
            </a:r>
          </a:p>
        </p:txBody>
      </p:sp>
      <p:pic>
        <p:nvPicPr>
          <p:cNvPr id="7" name="Picture 6" descr="A screenshot of a computer&#10;&#10;Description automatically generated">
            <a:extLst>
              <a:ext uri="{FF2B5EF4-FFF2-40B4-BE49-F238E27FC236}">
                <a16:creationId xmlns:a16="http://schemas.microsoft.com/office/drawing/2014/main" id="{CF675229-AFC8-3EE7-24D0-A4A167CCB6F6}"/>
              </a:ext>
            </a:extLst>
          </p:cNvPr>
          <p:cNvPicPr>
            <a:picLocks noChangeAspect="1"/>
          </p:cNvPicPr>
          <p:nvPr/>
        </p:nvPicPr>
        <p:blipFill>
          <a:blip r:embed="rId3"/>
          <a:stretch>
            <a:fillRect/>
          </a:stretch>
        </p:blipFill>
        <p:spPr>
          <a:xfrm>
            <a:off x="705962" y="2494843"/>
            <a:ext cx="6602057" cy="2393245"/>
          </a:xfrm>
          <a:prstGeom prst="rect">
            <a:avLst/>
          </a:prstGeom>
          <a:ln>
            <a:solidFill>
              <a:schemeClr val="accent1"/>
            </a:solidFill>
          </a:ln>
        </p:spPr>
      </p:pic>
      <p:sp>
        <p:nvSpPr>
          <p:cNvPr id="10" name="Slide Number Placeholder 9">
            <a:extLst>
              <a:ext uri="{FF2B5EF4-FFF2-40B4-BE49-F238E27FC236}">
                <a16:creationId xmlns:a16="http://schemas.microsoft.com/office/drawing/2014/main" id="{55EF0853-7B10-7D22-167A-74EDA9F6F5B7}"/>
              </a:ext>
            </a:extLst>
          </p:cNvPr>
          <p:cNvSpPr>
            <a:spLocks noGrp="1"/>
          </p:cNvSpPr>
          <p:nvPr>
            <p:ph type="sldNum" sz="quarter" idx="12"/>
          </p:nvPr>
        </p:nvSpPr>
        <p:spPr/>
        <p:txBody>
          <a:bodyPr/>
          <a:lstStyle/>
          <a:p>
            <a:fld id="{48F63A3B-78C7-47BE-AE5E-E10140E04643}" type="slidenum">
              <a:rPr lang="en-US" smtClean="0"/>
              <a:t>11</a:t>
            </a:fld>
            <a:endParaRPr lang="en-US"/>
          </a:p>
        </p:txBody>
      </p:sp>
      <p:pic>
        <p:nvPicPr>
          <p:cNvPr id="21" name="Picture 20">
            <a:extLst>
              <a:ext uri="{FF2B5EF4-FFF2-40B4-BE49-F238E27FC236}">
                <a16:creationId xmlns:a16="http://schemas.microsoft.com/office/drawing/2014/main" id="{6E8C6C7D-A503-98E2-8593-A5FC63355D53}"/>
              </a:ext>
            </a:extLst>
          </p:cNvPr>
          <p:cNvPicPr>
            <a:picLocks noChangeAspect="1"/>
          </p:cNvPicPr>
          <p:nvPr/>
        </p:nvPicPr>
        <p:blipFill>
          <a:blip r:embed="rId4"/>
          <a:stretch>
            <a:fillRect/>
          </a:stretch>
        </p:blipFill>
        <p:spPr>
          <a:xfrm>
            <a:off x="433649" y="6251969"/>
            <a:ext cx="1451557" cy="350471"/>
          </a:xfrm>
          <a:prstGeom prst="rect">
            <a:avLst/>
          </a:prstGeom>
        </p:spPr>
      </p:pic>
      <p:pic>
        <p:nvPicPr>
          <p:cNvPr id="5" name="Content Placeholder 4" descr="A screenshot of a computer&#10;&#10;Description automatically generated">
            <a:extLst>
              <a:ext uri="{FF2B5EF4-FFF2-40B4-BE49-F238E27FC236}">
                <a16:creationId xmlns:a16="http://schemas.microsoft.com/office/drawing/2014/main" id="{4BED4E73-00C4-A99C-140A-F6AFE82554C7}"/>
              </a:ext>
            </a:extLst>
          </p:cNvPr>
          <p:cNvPicPr>
            <a:picLocks noGrp="1" noChangeAspect="1"/>
          </p:cNvPicPr>
          <p:nvPr>
            <p:ph sz="half" idx="1"/>
          </p:nvPr>
        </p:nvPicPr>
        <p:blipFill>
          <a:blip r:embed="rId5"/>
          <a:stretch>
            <a:fillRect/>
          </a:stretch>
        </p:blipFill>
        <p:spPr>
          <a:xfrm>
            <a:off x="6378222" y="1925085"/>
            <a:ext cx="5092859" cy="4036091"/>
          </a:xfrm>
          <a:prstGeom prst="rect">
            <a:avLst/>
          </a:prstGeom>
          <a:ln>
            <a:solidFill>
              <a:schemeClr val="accent1"/>
            </a:solidFill>
          </a:ln>
        </p:spPr>
      </p:pic>
    </p:spTree>
    <p:extLst>
      <p:ext uri="{BB962C8B-B14F-4D97-AF65-F5344CB8AC3E}">
        <p14:creationId xmlns:p14="http://schemas.microsoft.com/office/powerpoint/2010/main" val="2290006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5" name="Rectangle 34">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login page&#10;&#10;Description automatically generated">
            <a:extLst>
              <a:ext uri="{FF2B5EF4-FFF2-40B4-BE49-F238E27FC236}">
                <a16:creationId xmlns:a16="http://schemas.microsoft.com/office/drawing/2014/main" id="{F1D59DBD-5DD1-420C-B6CA-15F8DE3AA379}"/>
              </a:ext>
            </a:extLst>
          </p:cNvPr>
          <p:cNvPicPr>
            <a:picLocks noGrp="1" noChangeAspect="1"/>
          </p:cNvPicPr>
          <p:nvPr>
            <p:ph idx="1"/>
          </p:nvPr>
        </p:nvPicPr>
        <p:blipFill>
          <a:blip r:embed="rId2"/>
          <a:stretch>
            <a:fillRect/>
          </a:stretch>
        </p:blipFill>
        <p:spPr>
          <a:xfrm>
            <a:off x="1941689" y="1767644"/>
            <a:ext cx="3905147" cy="4463026"/>
          </a:xfrm>
          <a:prstGeom prst="rect">
            <a:avLst/>
          </a:prstGeom>
          <a:ln>
            <a:solidFill>
              <a:schemeClr val="accent1"/>
            </a:solidFill>
          </a:ln>
        </p:spPr>
      </p:pic>
      <p:pic>
        <p:nvPicPr>
          <p:cNvPr id="7" name="Picture 6" descr="A screenshot of a phone&#10;&#10;Description automatically generated">
            <a:extLst>
              <a:ext uri="{FF2B5EF4-FFF2-40B4-BE49-F238E27FC236}">
                <a16:creationId xmlns:a16="http://schemas.microsoft.com/office/drawing/2014/main" id="{BFD5949A-8C0F-E5FD-A4B4-5C3F38F73648}"/>
              </a:ext>
            </a:extLst>
          </p:cNvPr>
          <p:cNvPicPr>
            <a:picLocks noChangeAspect="1"/>
          </p:cNvPicPr>
          <p:nvPr/>
        </p:nvPicPr>
        <p:blipFill>
          <a:blip r:embed="rId3"/>
          <a:stretch>
            <a:fillRect/>
          </a:stretch>
        </p:blipFill>
        <p:spPr>
          <a:xfrm>
            <a:off x="6345166" y="1767644"/>
            <a:ext cx="3760099" cy="4463025"/>
          </a:xfrm>
          <a:prstGeom prst="rect">
            <a:avLst/>
          </a:prstGeom>
          <a:ln>
            <a:solidFill>
              <a:schemeClr val="accent1"/>
            </a:solidFill>
          </a:ln>
        </p:spPr>
      </p:pic>
      <p:sp>
        <p:nvSpPr>
          <p:cNvPr id="8" name="Title 7">
            <a:extLst>
              <a:ext uri="{FF2B5EF4-FFF2-40B4-BE49-F238E27FC236}">
                <a16:creationId xmlns:a16="http://schemas.microsoft.com/office/drawing/2014/main" id="{10D22AB0-CAA3-54EC-8D80-605ADB20E71B}"/>
              </a:ext>
            </a:extLst>
          </p:cNvPr>
          <p:cNvSpPr>
            <a:spLocks noGrp="1"/>
          </p:cNvSpPr>
          <p:nvPr>
            <p:ph type="title"/>
          </p:nvPr>
        </p:nvSpPr>
        <p:spPr>
          <a:xfrm>
            <a:off x="1371598" y="319314"/>
            <a:ext cx="9477377" cy="1030515"/>
          </a:xfrm>
        </p:spPr>
        <p:txBody>
          <a:bodyPr vert="horz" lIns="91440" tIns="45720" rIns="91440" bIns="45720" rtlCol="0" anchor="ctr">
            <a:normAutofit/>
          </a:bodyPr>
          <a:lstStyle/>
          <a:p>
            <a:r>
              <a:rPr lang="en-US" sz="4000">
                <a:solidFill>
                  <a:srgbClr val="FFFFFF"/>
                </a:solidFill>
              </a:rPr>
              <a:t>SignPlus - Integration with </a:t>
            </a:r>
            <a:r>
              <a:rPr lang="en-US" sz="4000" err="1">
                <a:solidFill>
                  <a:srgbClr val="FFFFFF"/>
                </a:solidFill>
              </a:rPr>
              <a:t>OneID</a:t>
            </a:r>
            <a:endParaRPr lang="en-US" sz="4000">
              <a:solidFill>
                <a:srgbClr val="FFFFFF"/>
              </a:solidFill>
            </a:endParaRPr>
          </a:p>
        </p:txBody>
      </p:sp>
      <p:sp>
        <p:nvSpPr>
          <p:cNvPr id="9" name="Slide Number Placeholder 8">
            <a:extLst>
              <a:ext uri="{FF2B5EF4-FFF2-40B4-BE49-F238E27FC236}">
                <a16:creationId xmlns:a16="http://schemas.microsoft.com/office/drawing/2014/main" id="{2117931F-706A-D6B0-DFCD-448FB2873DD5}"/>
              </a:ext>
            </a:extLst>
          </p:cNvPr>
          <p:cNvSpPr>
            <a:spLocks noGrp="1"/>
          </p:cNvSpPr>
          <p:nvPr>
            <p:ph type="sldNum" sz="quarter" idx="12"/>
          </p:nvPr>
        </p:nvSpPr>
        <p:spPr/>
        <p:txBody>
          <a:bodyPr/>
          <a:lstStyle/>
          <a:p>
            <a:fld id="{48F63A3B-78C7-47BE-AE5E-E10140E04643}" type="slidenum">
              <a:rPr lang="en-US" smtClean="0"/>
              <a:t>12</a:t>
            </a:fld>
            <a:endParaRPr lang="en-US"/>
          </a:p>
        </p:txBody>
      </p:sp>
      <p:pic>
        <p:nvPicPr>
          <p:cNvPr id="10" name="Picture 9">
            <a:extLst>
              <a:ext uri="{FF2B5EF4-FFF2-40B4-BE49-F238E27FC236}">
                <a16:creationId xmlns:a16="http://schemas.microsoft.com/office/drawing/2014/main" id="{7CE0C31F-8047-90C0-EE4D-8E52E5B20C48}"/>
              </a:ext>
            </a:extLst>
          </p:cNvPr>
          <p:cNvPicPr>
            <a:picLocks noChangeAspect="1"/>
          </p:cNvPicPr>
          <p:nvPr/>
        </p:nvPicPr>
        <p:blipFill>
          <a:blip r:embed="rId4"/>
          <a:stretch>
            <a:fillRect/>
          </a:stretch>
        </p:blipFill>
        <p:spPr>
          <a:xfrm>
            <a:off x="377710" y="6245365"/>
            <a:ext cx="1451557" cy="350471"/>
          </a:xfrm>
          <a:prstGeom prst="rect">
            <a:avLst/>
          </a:prstGeom>
        </p:spPr>
      </p:pic>
    </p:spTree>
    <p:extLst>
      <p:ext uri="{BB962C8B-B14F-4D97-AF65-F5344CB8AC3E}">
        <p14:creationId xmlns:p14="http://schemas.microsoft.com/office/powerpoint/2010/main" val="369908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42068" y="57502"/>
            <a:ext cx="3225548" cy="885201"/>
            <a:chOff x="706354" y="2387028"/>
            <a:chExt cx="5803362" cy="1592642"/>
          </a:xfrm>
        </p:grpSpPr>
        <p:pic>
          <p:nvPicPr>
            <p:cNvPr id="5" name="Picture 4"/>
            <p:cNvPicPr>
              <a:picLocks noChangeAspect="1"/>
            </p:cNvPicPr>
            <p:nvPr/>
          </p:nvPicPr>
          <p:blipFill>
            <a:blip r:embed="rId3"/>
            <a:stretch>
              <a:fillRect/>
            </a:stretch>
          </p:blipFill>
          <p:spPr>
            <a:xfrm>
              <a:off x="706354" y="2387028"/>
              <a:ext cx="5803362" cy="1401192"/>
            </a:xfrm>
            <a:prstGeom prst="rect">
              <a:avLst/>
            </a:prstGeom>
          </p:spPr>
        </p:pic>
        <p:pic>
          <p:nvPicPr>
            <p:cNvPr id="7" name="Graphic 6"/>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35776" y="3691759"/>
              <a:ext cx="3322049" cy="287911"/>
            </a:xfrm>
            <a:prstGeom prst="rect">
              <a:avLst/>
            </a:prstGeom>
          </p:spPr>
        </p:pic>
      </p:grpSp>
      <p:sp>
        <p:nvSpPr>
          <p:cNvPr id="10" name="Rectangle 9"/>
          <p:cNvSpPr/>
          <p:nvPr/>
        </p:nvSpPr>
        <p:spPr>
          <a:xfrm>
            <a:off x="0" y="6772563"/>
            <a:ext cx="8141700" cy="107158"/>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82B3D6D-6366-4C88-A7D1-EC97CAF1CDFE}"/>
              </a:ext>
            </a:extLst>
          </p:cNvPr>
          <p:cNvSpPr/>
          <p:nvPr/>
        </p:nvSpPr>
        <p:spPr>
          <a:xfrm>
            <a:off x="-22578" y="1114543"/>
            <a:ext cx="5866729" cy="4652982"/>
          </a:xfrm>
          <a:prstGeom prst="rect">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5400000" scaled="0"/>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5866729" y="6772563"/>
            <a:ext cx="6323096" cy="10715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0DFDAFDB-AAC5-4C6F-A415-C5D4A1DF56AC}"/>
              </a:ext>
            </a:extLst>
          </p:cNvPr>
          <p:cNvSpPr txBox="1"/>
          <p:nvPr/>
        </p:nvSpPr>
        <p:spPr>
          <a:xfrm>
            <a:off x="725565" y="1659285"/>
            <a:ext cx="4422168" cy="3231654"/>
          </a:xfrm>
          <a:prstGeom prst="rect">
            <a:avLst/>
          </a:prstGeom>
          <a:noFill/>
        </p:spPr>
        <p:txBody>
          <a:bodyPr wrap="square" rtlCol="0">
            <a:spAutoFit/>
          </a:bodyPr>
          <a:lstStyle/>
          <a:p>
            <a:r>
              <a:rPr lang="en-US" altLang="mk-MK" sz="3200">
                <a:latin typeface="Verdana" panose="020B0604030504040204" pitchFamily="34" charset="0"/>
                <a:ea typeface="Verdana" panose="020B0604030504040204" pitchFamily="34" charset="0"/>
                <a:cs typeface="Verdana" panose="020B0604030504040204" pitchFamily="34" charset="0"/>
              </a:rPr>
              <a:t>Identity Provider</a:t>
            </a:r>
            <a:endParaRPr lang="mk-MK" sz="3200">
              <a:latin typeface="Verdana" panose="020B0604030504040204" pitchFamily="34" charset="0"/>
              <a:ea typeface="Verdana" panose="020B0604030504040204" pitchFamily="34" charset="0"/>
              <a:cs typeface="Verdana" panose="020B0604030504040204" pitchFamily="34" charset="0"/>
            </a:endParaRPr>
          </a:p>
          <a:p>
            <a:endParaRPr lang="en-US" altLang="mk-MK" sz="3200" b="1" i="1">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en-US" altLang="mk-MK" sz="2800" i="1">
                <a:solidFill>
                  <a:schemeClr val="bg1"/>
                </a:solidFill>
                <a:latin typeface="Verdana" panose="020B0604030504040204" pitchFamily="34" charset="0"/>
                <a:ea typeface="Verdana" panose="020B0604030504040204" pitchFamily="34" charset="0"/>
                <a:cs typeface="Verdana" panose="020B0604030504040204" pitchFamily="34" charset="0"/>
              </a:rPr>
              <a:t>Issuer of the means for electronic identification within the framework of a registered </a:t>
            </a:r>
            <a:r>
              <a:rPr lang="en-US" altLang="mk-MK" sz="2800" i="1" err="1">
                <a:solidFill>
                  <a:schemeClr val="bg1"/>
                </a:solidFill>
                <a:latin typeface="Verdana" panose="020B0604030504040204" pitchFamily="34" charset="0"/>
                <a:ea typeface="Verdana" panose="020B0604030504040204" pitchFamily="34" charset="0"/>
                <a:cs typeface="Verdana" panose="020B0604030504040204" pitchFamily="34" charset="0"/>
              </a:rPr>
              <a:t>eID</a:t>
            </a:r>
            <a:r>
              <a:rPr lang="en-US" altLang="mk-MK" sz="2800" i="1">
                <a:solidFill>
                  <a:schemeClr val="bg1"/>
                </a:solidFill>
                <a:latin typeface="Verdana" panose="020B0604030504040204" pitchFamily="34" charset="0"/>
                <a:ea typeface="Verdana" panose="020B0604030504040204" pitchFamily="34" charset="0"/>
                <a:cs typeface="Verdana" panose="020B0604030504040204" pitchFamily="34" charset="0"/>
              </a:rPr>
              <a:t> scheme.</a:t>
            </a:r>
            <a:endParaRPr lang="en-GB" sz="2800"/>
          </a:p>
        </p:txBody>
      </p:sp>
      <p:pic>
        <p:nvPicPr>
          <p:cNvPr id="6" name="Picture 5" descr="A picture containing logo&#10;&#10;Description automatically generated">
            <a:extLst>
              <a:ext uri="{FF2B5EF4-FFF2-40B4-BE49-F238E27FC236}">
                <a16:creationId xmlns:a16="http://schemas.microsoft.com/office/drawing/2014/main" id="{E2523B08-551F-4CEC-A52C-51F327EC2FEC}"/>
              </a:ext>
            </a:extLst>
          </p:cNvPr>
          <p:cNvPicPr>
            <a:picLocks noChangeAspect="1"/>
          </p:cNvPicPr>
          <p:nvPr/>
        </p:nvPicPr>
        <p:blipFill>
          <a:blip r:embed="rId6"/>
          <a:stretch>
            <a:fillRect/>
          </a:stretch>
        </p:blipFill>
        <p:spPr>
          <a:xfrm>
            <a:off x="6966513" y="1324400"/>
            <a:ext cx="3981450" cy="4017212"/>
          </a:xfrm>
          <a:prstGeom prst="rect">
            <a:avLst/>
          </a:prstGeom>
        </p:spPr>
      </p:pic>
      <p:pic>
        <p:nvPicPr>
          <p:cNvPr id="4" name="Picture 3">
            <a:extLst>
              <a:ext uri="{FF2B5EF4-FFF2-40B4-BE49-F238E27FC236}">
                <a16:creationId xmlns:a16="http://schemas.microsoft.com/office/drawing/2014/main" id="{F6A9D3E1-3844-124A-8B97-B884FF2E0F83}"/>
              </a:ext>
            </a:extLst>
          </p:cNvPr>
          <p:cNvPicPr>
            <a:picLocks noChangeAspect="1"/>
          </p:cNvPicPr>
          <p:nvPr/>
        </p:nvPicPr>
        <p:blipFill>
          <a:blip r:embed="rId7"/>
          <a:stretch>
            <a:fillRect/>
          </a:stretch>
        </p:blipFill>
        <p:spPr>
          <a:xfrm>
            <a:off x="4578837" y="6147778"/>
            <a:ext cx="2575783" cy="358171"/>
          </a:xfrm>
          <a:prstGeom prst="rect">
            <a:avLst/>
          </a:prstGeom>
        </p:spPr>
      </p:pic>
      <p:sp>
        <p:nvSpPr>
          <p:cNvPr id="8" name="Slide Number Placeholder 7">
            <a:extLst>
              <a:ext uri="{FF2B5EF4-FFF2-40B4-BE49-F238E27FC236}">
                <a16:creationId xmlns:a16="http://schemas.microsoft.com/office/drawing/2014/main" id="{6986576F-6715-106E-5941-FB37DBD5F508}"/>
              </a:ext>
            </a:extLst>
          </p:cNvPr>
          <p:cNvSpPr>
            <a:spLocks noGrp="1"/>
          </p:cNvSpPr>
          <p:nvPr>
            <p:ph type="sldNum" sz="quarter" idx="12"/>
          </p:nvPr>
        </p:nvSpPr>
        <p:spPr/>
        <p:txBody>
          <a:bodyPr/>
          <a:lstStyle/>
          <a:p>
            <a:fld id="{48F63A3B-78C7-47BE-AE5E-E10140E04643}" type="slidenum">
              <a:rPr lang="en-US" smtClean="0"/>
              <a:t>13</a:t>
            </a:fld>
            <a:endParaRPr lang="en-US"/>
          </a:p>
        </p:txBody>
      </p:sp>
    </p:spTree>
    <p:extLst>
      <p:ext uri="{BB962C8B-B14F-4D97-AF65-F5344CB8AC3E}">
        <p14:creationId xmlns:p14="http://schemas.microsoft.com/office/powerpoint/2010/main" val="5285861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erson holding a phone&#10;&#10;Description automatically generated">
            <a:extLst>
              <a:ext uri="{FF2B5EF4-FFF2-40B4-BE49-F238E27FC236}">
                <a16:creationId xmlns:a16="http://schemas.microsoft.com/office/drawing/2014/main" id="{7AE16BC1-BB0B-7AF6-BC03-10D4ED4602B9}"/>
              </a:ext>
            </a:extLst>
          </p:cNvPr>
          <p:cNvPicPr>
            <a:picLocks noGrp="1" noChangeAspect="1"/>
          </p:cNvPicPr>
          <p:nvPr>
            <p:ph idx="1"/>
          </p:nvPr>
        </p:nvPicPr>
        <p:blipFill>
          <a:blip r:embed="rId2"/>
          <a:stretch>
            <a:fillRect/>
          </a:stretch>
        </p:blipFill>
        <p:spPr>
          <a:xfrm>
            <a:off x="0" y="1690688"/>
            <a:ext cx="8313003" cy="4351338"/>
          </a:xfrm>
        </p:spPr>
      </p:pic>
      <p:sp>
        <p:nvSpPr>
          <p:cNvPr id="4" name="Slide Number Placeholder 3">
            <a:extLst>
              <a:ext uri="{FF2B5EF4-FFF2-40B4-BE49-F238E27FC236}">
                <a16:creationId xmlns:a16="http://schemas.microsoft.com/office/drawing/2014/main" id="{818EE19A-8608-C6FB-D25E-96112E4B9D60}"/>
              </a:ext>
            </a:extLst>
          </p:cNvPr>
          <p:cNvSpPr>
            <a:spLocks noGrp="1"/>
          </p:cNvSpPr>
          <p:nvPr>
            <p:ph type="sldNum" sz="quarter" idx="12"/>
          </p:nvPr>
        </p:nvSpPr>
        <p:spPr/>
        <p:txBody>
          <a:bodyPr/>
          <a:lstStyle/>
          <a:p>
            <a:fld id="{48F63A3B-78C7-47BE-AE5E-E10140E04643}" type="slidenum">
              <a:rPr lang="en-US" smtClean="0"/>
              <a:t>14</a:t>
            </a:fld>
            <a:endParaRPr lang="en-US"/>
          </a:p>
        </p:txBody>
      </p:sp>
      <p:sp>
        <p:nvSpPr>
          <p:cNvPr id="7" name="TextBox 6">
            <a:extLst>
              <a:ext uri="{FF2B5EF4-FFF2-40B4-BE49-F238E27FC236}">
                <a16:creationId xmlns:a16="http://schemas.microsoft.com/office/drawing/2014/main" id="{9E20BD74-F41A-4890-5401-5ABCC83D0257}"/>
              </a:ext>
            </a:extLst>
          </p:cNvPr>
          <p:cNvSpPr txBox="1"/>
          <p:nvPr/>
        </p:nvSpPr>
        <p:spPr>
          <a:xfrm>
            <a:off x="7879644" y="1723242"/>
            <a:ext cx="3474156" cy="4647554"/>
          </a:xfrm>
          <a:prstGeom prst="rect">
            <a:avLst/>
          </a:prstGeom>
          <a:noFill/>
        </p:spPr>
        <p:txBody>
          <a:bodyPr wrap="square" rtlCol="0">
            <a:spAutoFit/>
          </a:bodyPr>
          <a:lstStyle/>
          <a:p>
            <a:pPr>
              <a:lnSpc>
                <a:spcPct val="110000"/>
              </a:lnSpc>
            </a:pPr>
            <a:r>
              <a:rPr lang="en-US" b="0" i="0">
                <a:solidFill>
                  <a:srgbClr val="777777"/>
                </a:solidFill>
                <a:effectLst/>
                <a:latin typeface="ttprostosanscondensed-regular"/>
              </a:rPr>
              <a:t>KIBS &amp; </a:t>
            </a:r>
            <a:r>
              <a:rPr lang="en-US" b="0" i="0" err="1">
                <a:solidFill>
                  <a:srgbClr val="777777"/>
                </a:solidFill>
                <a:effectLst/>
                <a:latin typeface="ttprostosanscondensed-regular"/>
              </a:rPr>
              <a:t>Nextsense</a:t>
            </a:r>
            <a:r>
              <a:rPr lang="en-US" b="0" i="0">
                <a:solidFill>
                  <a:srgbClr val="777777"/>
                </a:solidFill>
                <a:effectLst/>
                <a:latin typeface="ttprostosanscondensed-regular"/>
              </a:rPr>
              <a:t>, launched the first Macedonian Electronic Identification Service - </a:t>
            </a:r>
            <a:r>
              <a:rPr lang="en-US" b="0" i="0" err="1">
                <a:solidFill>
                  <a:srgbClr val="777777"/>
                </a:solidFill>
                <a:effectLst/>
                <a:latin typeface="ttprostosanscondensed-regular"/>
              </a:rPr>
              <a:t>OneID</a:t>
            </a:r>
            <a:r>
              <a:rPr lang="en-US" b="0" i="0">
                <a:solidFill>
                  <a:srgbClr val="777777"/>
                </a:solidFill>
                <a:effectLst/>
                <a:latin typeface="ttprostosanscondensed-regular"/>
              </a:rPr>
              <a:t>, developed and certified in accordance with EU standards, EU regulation </a:t>
            </a:r>
            <a:r>
              <a:rPr lang="en-US" err="1">
                <a:solidFill>
                  <a:srgbClr val="777777"/>
                </a:solidFill>
                <a:latin typeface="ttprostosanscondensed-regular"/>
              </a:rPr>
              <a:t>eIDAS</a:t>
            </a:r>
            <a:r>
              <a:rPr lang="en-US">
                <a:solidFill>
                  <a:srgbClr val="777777"/>
                </a:solidFill>
                <a:latin typeface="ttprostosanscondensed-regular"/>
              </a:rPr>
              <a:t> and </a:t>
            </a:r>
            <a:r>
              <a:rPr lang="en-US" b="0" i="0">
                <a:solidFill>
                  <a:srgbClr val="777777"/>
                </a:solidFill>
                <a:effectLst/>
                <a:latin typeface="ttprostosanscondensed-regular"/>
              </a:rPr>
              <a:t>the Macedonian Law on Electronic Documents, Electronic Identification and Trusted Services.</a:t>
            </a:r>
          </a:p>
          <a:p>
            <a:pPr algn="l">
              <a:lnSpc>
                <a:spcPct val="110000"/>
              </a:lnSpc>
            </a:pPr>
            <a:br>
              <a:rPr lang="en-US"/>
            </a:br>
            <a:r>
              <a:rPr lang="en-US" b="0" i="0" err="1">
                <a:solidFill>
                  <a:srgbClr val="777777"/>
                </a:solidFill>
                <a:effectLst/>
                <a:latin typeface="ttprostosanscondensed-regular"/>
              </a:rPr>
              <a:t>OneID</a:t>
            </a:r>
            <a:r>
              <a:rPr lang="en-US" b="0" i="0">
                <a:solidFill>
                  <a:srgbClr val="777777"/>
                </a:solidFill>
                <a:effectLst/>
                <a:latin typeface="ttprostosanscondensed-regular"/>
              </a:rPr>
              <a:t> opens a new chapter in the digitalization of processes for a wide range of services for physical and legal entities in the country.</a:t>
            </a:r>
            <a:br>
              <a:rPr lang="en-US" b="0" i="0">
                <a:solidFill>
                  <a:srgbClr val="777777"/>
                </a:solidFill>
                <a:effectLst/>
                <a:latin typeface="ttprostosanscondensed-regular"/>
              </a:rPr>
            </a:br>
            <a:endParaRPr lang="en-US" b="0" i="0">
              <a:solidFill>
                <a:srgbClr val="777777"/>
              </a:solidFill>
              <a:effectLst/>
              <a:latin typeface="ttprostosanscondensed-regular"/>
            </a:endParaRPr>
          </a:p>
        </p:txBody>
      </p:sp>
      <p:grpSp>
        <p:nvGrpSpPr>
          <p:cNvPr id="8" name="Group 7">
            <a:extLst>
              <a:ext uri="{FF2B5EF4-FFF2-40B4-BE49-F238E27FC236}">
                <a16:creationId xmlns:a16="http://schemas.microsoft.com/office/drawing/2014/main" id="{6BFB4307-9622-C620-7182-E3D49DBBB092}"/>
              </a:ext>
            </a:extLst>
          </p:cNvPr>
          <p:cNvGrpSpPr/>
          <p:nvPr/>
        </p:nvGrpSpPr>
        <p:grpSpPr>
          <a:xfrm>
            <a:off x="242068" y="57502"/>
            <a:ext cx="3225548" cy="885201"/>
            <a:chOff x="706354" y="2387028"/>
            <a:chExt cx="5803362" cy="1592642"/>
          </a:xfrm>
        </p:grpSpPr>
        <p:pic>
          <p:nvPicPr>
            <p:cNvPr id="9" name="Picture 8">
              <a:extLst>
                <a:ext uri="{FF2B5EF4-FFF2-40B4-BE49-F238E27FC236}">
                  <a16:creationId xmlns:a16="http://schemas.microsoft.com/office/drawing/2014/main" id="{239F86BA-BD7C-CFA8-8C7E-CD9D0C79401B}"/>
                </a:ext>
              </a:extLst>
            </p:cNvPr>
            <p:cNvPicPr>
              <a:picLocks noChangeAspect="1"/>
            </p:cNvPicPr>
            <p:nvPr/>
          </p:nvPicPr>
          <p:blipFill>
            <a:blip r:embed="rId3"/>
            <a:stretch>
              <a:fillRect/>
            </a:stretch>
          </p:blipFill>
          <p:spPr>
            <a:xfrm>
              <a:off x="706354" y="2387028"/>
              <a:ext cx="5803362" cy="1401192"/>
            </a:xfrm>
            <a:prstGeom prst="rect">
              <a:avLst/>
            </a:prstGeom>
          </p:spPr>
        </p:pic>
        <p:pic>
          <p:nvPicPr>
            <p:cNvPr id="11" name="Graphic 10">
              <a:extLst>
                <a:ext uri="{FF2B5EF4-FFF2-40B4-BE49-F238E27FC236}">
                  <a16:creationId xmlns:a16="http://schemas.microsoft.com/office/drawing/2014/main" id="{177911BE-4891-620A-1367-3B348DBAE78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35776" y="3691759"/>
              <a:ext cx="3322049" cy="287911"/>
            </a:xfrm>
            <a:prstGeom prst="rect">
              <a:avLst/>
            </a:prstGeom>
          </p:spPr>
        </p:pic>
      </p:grpSp>
    </p:spTree>
    <p:extLst>
      <p:ext uri="{BB962C8B-B14F-4D97-AF65-F5344CB8AC3E}">
        <p14:creationId xmlns:p14="http://schemas.microsoft.com/office/powerpoint/2010/main" val="13727666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487770" y="191153"/>
            <a:ext cx="1537459" cy="276999"/>
          </a:xfrm>
          <a:prstGeom prst="rect">
            <a:avLst/>
          </a:prstGeom>
          <a:noFill/>
        </p:spPr>
        <p:txBody>
          <a:bodyPr wrap="square" rtlCol="0">
            <a:spAutoFit/>
          </a:bodyPr>
          <a:lstStyle/>
          <a:p>
            <a:r>
              <a:rPr lang="en-US" sz="1200">
                <a:solidFill>
                  <a:srgbClr val="007BC0"/>
                </a:solidFill>
                <a:latin typeface="TT Prosto Sans Condensed" panose="02000503040000020003" pitchFamily="50" charset="-52"/>
              </a:rPr>
              <a:t>www.kibstrust.com</a:t>
            </a:r>
          </a:p>
        </p:txBody>
      </p:sp>
      <p:sp>
        <p:nvSpPr>
          <p:cNvPr id="15" name="Rectangle 14"/>
          <p:cNvSpPr/>
          <p:nvPr/>
        </p:nvSpPr>
        <p:spPr>
          <a:xfrm>
            <a:off x="-11430" y="4212309"/>
            <a:ext cx="12203430" cy="187084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a:stretch>
            <a:fillRect/>
          </a:stretch>
        </p:blipFill>
        <p:spPr>
          <a:xfrm>
            <a:off x="224843" y="6356350"/>
            <a:ext cx="1451557" cy="350471"/>
          </a:xfrm>
          <a:prstGeom prst="rect">
            <a:avLst/>
          </a:prstGeom>
        </p:spPr>
      </p:pic>
      <p:sp>
        <p:nvSpPr>
          <p:cNvPr id="27" name="Title 1"/>
          <p:cNvSpPr>
            <a:spLocks noGrp="1"/>
          </p:cNvSpPr>
          <p:nvPr>
            <p:ph type="title"/>
          </p:nvPr>
        </p:nvSpPr>
        <p:spPr>
          <a:xfrm>
            <a:off x="330906" y="409521"/>
            <a:ext cx="7417076" cy="693898"/>
          </a:xfrm>
        </p:spPr>
        <p:txBody>
          <a:bodyPr>
            <a:noAutofit/>
          </a:bodyPr>
          <a:lstStyle/>
          <a:p>
            <a:r>
              <a:rPr lang="en-US" sz="3200">
                <a:solidFill>
                  <a:srgbClr val="007AC3"/>
                </a:solidFill>
                <a:latin typeface="Verdana" panose="020B0604030504040204" pitchFamily="34" charset="0"/>
                <a:ea typeface="Verdana" panose="020B0604030504040204" pitchFamily="34" charset="0"/>
                <a:cs typeface="Verdana" panose="020B0604030504040204" pitchFamily="34" charset="0"/>
              </a:rPr>
              <a:t>Why SignPlus and </a:t>
            </a:r>
            <a:r>
              <a:rPr lang="en-US" sz="3200" err="1">
                <a:solidFill>
                  <a:srgbClr val="007AC3"/>
                </a:solidFill>
                <a:latin typeface="Verdana" panose="020B0604030504040204" pitchFamily="34" charset="0"/>
                <a:ea typeface="Verdana" panose="020B0604030504040204" pitchFamily="34" charset="0"/>
                <a:cs typeface="Verdana" panose="020B0604030504040204" pitchFamily="34" charset="0"/>
              </a:rPr>
              <a:t>OneID</a:t>
            </a:r>
            <a:r>
              <a:rPr lang="en-US" sz="3200">
                <a:solidFill>
                  <a:srgbClr val="007AC3"/>
                </a:solidFill>
                <a:latin typeface="Verdana" panose="020B0604030504040204" pitchFamily="34" charset="0"/>
                <a:ea typeface="Verdana" panose="020B0604030504040204" pitchFamily="34" charset="0"/>
                <a:cs typeface="Verdana" panose="020B0604030504040204" pitchFamily="34" charset="0"/>
              </a:rPr>
              <a:t> </a:t>
            </a:r>
            <a:endParaRPr lang="mk-MK" sz="3200">
              <a:solidFill>
                <a:srgbClr val="007AC3"/>
              </a:solidFill>
              <a:latin typeface="Verdana" panose="020B0604030504040204" pitchFamily="34" charset="0"/>
              <a:ea typeface="Verdana" panose="020B0604030504040204" pitchFamily="34" charset="0"/>
              <a:cs typeface="Verdana" panose="020B0604030504040204" pitchFamily="34" charset="0"/>
            </a:endParaRPr>
          </a:p>
        </p:txBody>
      </p:sp>
      <p:sp>
        <p:nvSpPr>
          <p:cNvPr id="16" name="Title 1"/>
          <p:cNvSpPr txBox="1">
            <a:spLocks/>
          </p:cNvSpPr>
          <p:nvPr/>
        </p:nvSpPr>
        <p:spPr>
          <a:xfrm>
            <a:off x="801510" y="4447822"/>
            <a:ext cx="2442531" cy="156672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b="1">
                <a:solidFill>
                  <a:srgbClr val="007BC0"/>
                </a:solidFill>
                <a:latin typeface="Verdana" panose="020B0604030504040204" pitchFamily="34" charset="0"/>
                <a:ea typeface="Verdana" panose="020B0604030504040204" pitchFamily="34" charset="0"/>
                <a:cs typeface="Verdana" panose="020B0604030504040204" pitchFamily="34" charset="0"/>
              </a:rPr>
              <a:t>SECURITY</a:t>
            </a:r>
          </a:p>
          <a:p>
            <a:endParaRPr lang="en-US" sz="900" b="1">
              <a:latin typeface="Verdana" panose="020B0604030504040204" pitchFamily="34" charset="0"/>
              <a:ea typeface="Verdana" panose="020B0604030504040204" pitchFamily="34" charset="0"/>
              <a:cs typeface="Verdana" panose="020B0604030504040204" pitchFamily="34" charset="0"/>
            </a:endParaRPr>
          </a:p>
        </p:txBody>
      </p:sp>
      <p:grpSp>
        <p:nvGrpSpPr>
          <p:cNvPr id="2" name="Group 1">
            <a:extLst>
              <a:ext uri="{FF2B5EF4-FFF2-40B4-BE49-F238E27FC236}">
                <a16:creationId xmlns:a16="http://schemas.microsoft.com/office/drawing/2014/main" id="{DA710BCE-244B-467E-891A-9534B7763E98}"/>
              </a:ext>
            </a:extLst>
          </p:cNvPr>
          <p:cNvGrpSpPr/>
          <p:nvPr/>
        </p:nvGrpSpPr>
        <p:grpSpPr>
          <a:xfrm>
            <a:off x="0" y="1976709"/>
            <a:ext cx="12192001" cy="2235715"/>
            <a:chOff x="0" y="1167950"/>
            <a:chExt cx="12192001" cy="2235715"/>
          </a:xfrm>
        </p:grpSpPr>
        <p:pic>
          <p:nvPicPr>
            <p:cNvPr id="4" name="Picture 3"/>
            <p:cNvPicPr>
              <a:picLocks noChangeAspect="1"/>
            </p:cNvPicPr>
            <p:nvPr/>
          </p:nvPicPr>
          <p:blipFill>
            <a:blip r:embed="rId4"/>
            <a:stretch>
              <a:fillRect/>
            </a:stretch>
          </p:blipFill>
          <p:spPr>
            <a:xfrm>
              <a:off x="0" y="1167951"/>
              <a:ext cx="3352800" cy="2235708"/>
            </a:xfrm>
            <a:prstGeom prst="rect">
              <a:avLst/>
            </a:prstGeom>
          </p:spPr>
        </p:pic>
        <p:pic>
          <p:nvPicPr>
            <p:cNvPr id="6" name="Picture 5"/>
            <p:cNvPicPr>
              <a:picLocks noChangeAspect="1"/>
            </p:cNvPicPr>
            <p:nvPr/>
          </p:nvPicPr>
          <p:blipFill rotWithShape="1">
            <a:blip r:embed="rId5"/>
            <a:srcRect l="36231" t="8478" r="1188" b="24404"/>
            <a:stretch/>
          </p:blipFill>
          <p:spPr>
            <a:xfrm>
              <a:off x="3354705" y="1167950"/>
              <a:ext cx="3106804" cy="2235600"/>
            </a:xfrm>
            <a:prstGeom prst="rect">
              <a:avLst/>
            </a:prstGeom>
          </p:spPr>
        </p:pic>
        <p:pic>
          <p:nvPicPr>
            <p:cNvPr id="8" name="Picture 7"/>
            <p:cNvPicPr>
              <a:picLocks noChangeAspect="1"/>
            </p:cNvPicPr>
            <p:nvPr/>
          </p:nvPicPr>
          <p:blipFill rotWithShape="1">
            <a:blip r:embed="rId6"/>
            <a:srcRect l="24572" t="14486" r="838" b="363"/>
            <a:stretch/>
          </p:blipFill>
          <p:spPr>
            <a:xfrm>
              <a:off x="6457950" y="1167951"/>
              <a:ext cx="2400300" cy="2235714"/>
            </a:xfrm>
            <a:prstGeom prst="rect">
              <a:avLst/>
            </a:prstGeom>
          </p:spPr>
        </p:pic>
        <p:pic>
          <p:nvPicPr>
            <p:cNvPr id="10" name="Picture 9"/>
            <p:cNvPicPr>
              <a:picLocks noChangeAspect="1"/>
            </p:cNvPicPr>
            <p:nvPr/>
          </p:nvPicPr>
          <p:blipFill rotWithShape="1">
            <a:blip r:embed="rId7"/>
            <a:srcRect l="7201" t="-365" r="8057" b="14894"/>
            <a:stretch/>
          </p:blipFill>
          <p:spPr>
            <a:xfrm>
              <a:off x="8867775" y="1167951"/>
              <a:ext cx="3324226" cy="2235708"/>
            </a:xfrm>
            <a:prstGeom prst="rect">
              <a:avLst/>
            </a:prstGeom>
          </p:spPr>
        </p:pic>
      </p:grpSp>
      <p:cxnSp>
        <p:nvCxnSpPr>
          <p:cNvPr id="20" name="Straight Connector 19"/>
          <p:cNvCxnSpPr>
            <a:cxnSpLocks/>
          </p:cNvCxnSpPr>
          <p:nvPr/>
        </p:nvCxnSpPr>
        <p:spPr>
          <a:xfrm flipH="1" flipV="1">
            <a:off x="3352638" y="1983323"/>
            <a:ext cx="9687" cy="223570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cxnSpLocks/>
          </p:cNvCxnSpPr>
          <p:nvPr/>
        </p:nvCxnSpPr>
        <p:spPr>
          <a:xfrm flipH="1" flipV="1">
            <a:off x="6430838" y="1996367"/>
            <a:ext cx="9687" cy="223570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cxnSpLocks/>
          </p:cNvCxnSpPr>
          <p:nvPr/>
        </p:nvCxnSpPr>
        <p:spPr>
          <a:xfrm flipH="1" flipV="1">
            <a:off x="8858249" y="1960745"/>
            <a:ext cx="9687" cy="223570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itle 1"/>
          <p:cNvSpPr txBox="1">
            <a:spLocks/>
          </p:cNvSpPr>
          <p:nvPr/>
        </p:nvSpPr>
        <p:spPr>
          <a:xfrm>
            <a:off x="3828729" y="4447822"/>
            <a:ext cx="2442531" cy="156672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b="1">
                <a:solidFill>
                  <a:srgbClr val="007BC0"/>
                </a:solidFill>
                <a:latin typeface="Verdana" panose="020B0604030504040204" pitchFamily="34" charset="0"/>
                <a:ea typeface="Verdana" panose="020B0604030504040204" pitchFamily="34" charset="0"/>
              </a:rPr>
              <a:t>AVAILABILITY</a:t>
            </a:r>
          </a:p>
          <a:p>
            <a:endParaRPr lang="en-US" sz="900" b="1">
              <a:latin typeface="Verdana" panose="020B0604030504040204" pitchFamily="34" charset="0"/>
              <a:ea typeface="Verdana" panose="020B0604030504040204" pitchFamily="34" charset="0"/>
              <a:cs typeface="Verdana" panose="020B0604030504040204" pitchFamily="34" charset="0"/>
            </a:endParaRPr>
          </a:p>
        </p:txBody>
      </p:sp>
      <p:sp>
        <p:nvSpPr>
          <p:cNvPr id="26" name="Title 1"/>
          <p:cNvSpPr txBox="1">
            <a:spLocks/>
          </p:cNvSpPr>
          <p:nvPr/>
        </p:nvSpPr>
        <p:spPr>
          <a:xfrm>
            <a:off x="6773332" y="4447821"/>
            <a:ext cx="1841077" cy="62860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b="1">
                <a:solidFill>
                  <a:srgbClr val="007BC0"/>
                </a:solidFill>
                <a:latin typeface="Verdana" panose="020B0604030504040204" pitchFamily="34" charset="0"/>
                <a:ea typeface="Verdana" panose="020B0604030504040204" pitchFamily="34" charset="0"/>
                <a:cs typeface="Verdana" panose="020B0604030504040204" pitchFamily="34" charset="0"/>
              </a:rPr>
              <a:t>RELIABILITY</a:t>
            </a:r>
          </a:p>
          <a:p>
            <a:endParaRPr lang="en-US" sz="900" b="1">
              <a:latin typeface="Verdana" panose="020B0604030504040204" pitchFamily="34" charset="0"/>
              <a:ea typeface="Verdana" panose="020B0604030504040204" pitchFamily="34" charset="0"/>
              <a:cs typeface="Verdana" panose="020B0604030504040204" pitchFamily="34" charset="0"/>
            </a:endParaRPr>
          </a:p>
        </p:txBody>
      </p:sp>
      <p:sp>
        <p:nvSpPr>
          <p:cNvPr id="28" name="Title 1"/>
          <p:cNvSpPr txBox="1">
            <a:spLocks/>
          </p:cNvSpPr>
          <p:nvPr/>
        </p:nvSpPr>
        <p:spPr>
          <a:xfrm>
            <a:off x="9369778" y="4447821"/>
            <a:ext cx="2750687" cy="49740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b="1">
                <a:solidFill>
                  <a:srgbClr val="007BC0"/>
                </a:solidFill>
                <a:latin typeface="Verdana" panose="020B0604030504040204" pitchFamily="34" charset="0"/>
                <a:ea typeface="Verdana" panose="020B0604030504040204" pitchFamily="34" charset="0"/>
                <a:cs typeface="Verdana" panose="020B0604030504040204" pitchFamily="34" charset="0"/>
              </a:rPr>
              <a:t>INTEROPERABILITY</a:t>
            </a:r>
            <a:endParaRPr lang="en-US" sz="1600" b="1">
              <a:latin typeface="Verdana" panose="020B0604030504040204" pitchFamily="34" charset="0"/>
              <a:ea typeface="Verdana" panose="020B0604030504040204" pitchFamily="34" charset="0"/>
              <a:cs typeface="Verdana" panose="020B0604030504040204" pitchFamily="34" charset="0"/>
            </a:endParaRPr>
          </a:p>
          <a:p>
            <a:endParaRPr lang="mk-MK" sz="900">
              <a:latin typeface="Verdana" panose="020B0604030504040204" pitchFamily="34" charset="0"/>
              <a:ea typeface="Verdana" panose="020B0604030504040204" pitchFamily="34" charset="0"/>
              <a:cs typeface="Verdana" panose="020B0604030504040204" pitchFamily="34" charset="0"/>
            </a:endParaRPr>
          </a:p>
        </p:txBody>
      </p:sp>
      <p:sp>
        <p:nvSpPr>
          <p:cNvPr id="3" name="Slide Number Placeholder 2">
            <a:extLst>
              <a:ext uri="{FF2B5EF4-FFF2-40B4-BE49-F238E27FC236}">
                <a16:creationId xmlns:a16="http://schemas.microsoft.com/office/drawing/2014/main" id="{B68624D5-F0B4-2A09-E496-1EF1FD2ACF8A}"/>
              </a:ext>
            </a:extLst>
          </p:cNvPr>
          <p:cNvSpPr>
            <a:spLocks noGrp="1"/>
          </p:cNvSpPr>
          <p:nvPr>
            <p:ph type="sldNum" sz="quarter" idx="12"/>
          </p:nvPr>
        </p:nvSpPr>
        <p:spPr/>
        <p:txBody>
          <a:bodyPr/>
          <a:lstStyle/>
          <a:p>
            <a:fld id="{48F63A3B-78C7-47BE-AE5E-E10140E04643}" type="slidenum">
              <a:rPr lang="en-US" smtClean="0"/>
              <a:t>15</a:t>
            </a:fld>
            <a:endParaRPr lang="en-US"/>
          </a:p>
        </p:txBody>
      </p:sp>
    </p:spTree>
    <p:extLst>
      <p:ext uri="{BB962C8B-B14F-4D97-AF65-F5344CB8AC3E}">
        <p14:creationId xmlns:p14="http://schemas.microsoft.com/office/powerpoint/2010/main" val="752075968"/>
      </p:ext>
    </p:extLst>
  </p:cSld>
  <p:clrMapOvr>
    <a:masterClrMapping/>
  </p:clrMapOvr>
  <p:transition spd="slow">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1730590"/>
            <a:ext cx="8776355" cy="339682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10527958" y="191153"/>
            <a:ext cx="1497272"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BC0"/>
                </a:solidFill>
                <a:effectLst/>
                <a:uLnTx/>
                <a:uFillTx/>
                <a:latin typeface="TT Prosto Sans Condensed" panose="02000503040000020003" pitchFamily="50" charset="-52"/>
                <a:ea typeface="+mn-ea"/>
                <a:cs typeface="+mn-cs"/>
              </a:rPr>
              <a:t>www.kibstrust.com</a:t>
            </a:r>
          </a:p>
        </p:txBody>
      </p:sp>
      <p:sp>
        <p:nvSpPr>
          <p:cNvPr id="8" name="Title 1"/>
          <p:cNvSpPr txBox="1">
            <a:spLocks/>
          </p:cNvSpPr>
          <p:nvPr/>
        </p:nvSpPr>
        <p:spPr>
          <a:xfrm>
            <a:off x="285749" y="331079"/>
            <a:ext cx="9685101" cy="6938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mk-MK" sz="3200" b="0" i="0" u="none" strike="noStrike" kern="1200" cap="none" spc="0" normalizeH="0" baseline="0" noProof="0">
              <a:ln>
                <a:noFill/>
              </a:ln>
              <a:solidFill>
                <a:srgbClr val="007AC3"/>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 name="Content Placeholder 2"/>
          <p:cNvSpPr>
            <a:spLocks noGrp="1"/>
          </p:cNvSpPr>
          <p:nvPr>
            <p:ph idx="1"/>
          </p:nvPr>
        </p:nvSpPr>
        <p:spPr>
          <a:xfrm>
            <a:off x="1546577" y="2750521"/>
            <a:ext cx="6107289" cy="1606989"/>
          </a:xfrm>
        </p:spPr>
        <p:txBody>
          <a:bodyPr>
            <a:normAutofit/>
          </a:bodyPr>
          <a:lstStyle/>
          <a:p>
            <a:pPr marL="0" indent="0">
              <a:lnSpc>
                <a:spcPct val="120000"/>
              </a:lnSpc>
              <a:buNone/>
            </a:pPr>
            <a:r>
              <a:rPr lang="en-US" sz="2400" b="1" i="1">
                <a:latin typeface="Verdana" panose="020B0604030504040204" pitchFamily="34" charset="0"/>
                <a:ea typeface="Verdana" panose="020B0604030504040204" pitchFamily="34" charset="0"/>
                <a:cs typeface="Verdana" panose="020B0604030504040204" pitchFamily="34" charset="0"/>
              </a:rPr>
              <a:t>Thank you for your attention </a:t>
            </a:r>
          </a:p>
          <a:p>
            <a:pPr marL="0" indent="0">
              <a:lnSpc>
                <a:spcPct val="120000"/>
              </a:lnSpc>
              <a:buNone/>
            </a:pPr>
            <a:r>
              <a:rPr lang="en-US" sz="1800">
                <a:solidFill>
                  <a:srgbClr val="002060"/>
                </a:solidFill>
                <a:latin typeface="Calibri" panose="020F0502020204030204"/>
              </a:rPr>
              <a:t>For more information, please visit </a:t>
            </a:r>
            <a:r>
              <a:rPr lang="en-US" sz="1800">
                <a:solidFill>
                  <a:srgbClr val="007AC3"/>
                </a:solidFill>
                <a:latin typeface="Calibri" panose="020F0502020204030204"/>
                <a:hlinkClick r:id="rId2">
                  <a:extLst>
                    <a:ext uri="{A12FA001-AC4F-418D-AE19-62706E023703}">
                      <ahyp:hlinkClr xmlns:ahyp="http://schemas.microsoft.com/office/drawing/2018/hyperlinkcolor" val="tx"/>
                    </a:ext>
                  </a:extLst>
                </a:hlinkClick>
              </a:rPr>
              <a:t>https://www.kibstrust.mk/</a:t>
            </a:r>
            <a:r>
              <a:rPr lang="en-US" sz="1800">
                <a:solidFill>
                  <a:srgbClr val="007AC3"/>
                </a:solidFill>
                <a:latin typeface="Calibri" panose="020F0502020204030204"/>
              </a:rPr>
              <a:t> </a:t>
            </a:r>
            <a:r>
              <a:rPr lang="en-US" sz="1800">
                <a:solidFill>
                  <a:srgbClr val="002060"/>
                </a:solidFill>
                <a:latin typeface="Calibri" panose="020F0502020204030204"/>
              </a:rPr>
              <a:t>and</a:t>
            </a:r>
            <a:r>
              <a:rPr lang="en-US" sz="1800">
                <a:solidFill>
                  <a:srgbClr val="007AC3"/>
                </a:solidFill>
                <a:latin typeface="Calibri" panose="020F0502020204030204"/>
              </a:rPr>
              <a:t> </a:t>
            </a:r>
            <a:r>
              <a:rPr lang="en-US" sz="1800">
                <a:solidFill>
                  <a:srgbClr val="007AC3"/>
                </a:solidFill>
                <a:latin typeface="Calibri" panose="020F0502020204030204"/>
                <a:hlinkClick r:id="rId3">
                  <a:extLst>
                    <a:ext uri="{A12FA001-AC4F-418D-AE19-62706E023703}">
                      <ahyp:hlinkClr xmlns:ahyp="http://schemas.microsoft.com/office/drawing/2018/hyperlinkcolor" val="tx"/>
                    </a:ext>
                  </a:extLst>
                </a:hlinkClick>
              </a:rPr>
              <a:t>https://www.oneid.mk/</a:t>
            </a:r>
            <a:r>
              <a:rPr lang="en-US" sz="1800">
                <a:solidFill>
                  <a:srgbClr val="007AC3"/>
                </a:solidFill>
                <a:latin typeface="Calibri" panose="020F0502020204030204"/>
              </a:rPr>
              <a:t>  </a:t>
            </a:r>
            <a:endParaRPr kumimoji="0" lang="mk-MK" b="0" i="0" u="none" strike="noStrike" kern="1200" cap="none" spc="0" normalizeH="0" baseline="0" noProof="0">
              <a:ln>
                <a:noFill/>
              </a:ln>
              <a:solidFill>
                <a:srgbClr val="007AC3"/>
              </a:solidFill>
              <a:effectLst/>
              <a:uLnTx/>
              <a:uFillTx/>
              <a:latin typeface="Calibri" panose="020F0502020204030204"/>
              <a:ea typeface="+mn-ea"/>
              <a:cs typeface="+mn-cs"/>
            </a:endParaRPr>
          </a:p>
          <a:p>
            <a:pPr marL="0" indent="0">
              <a:lnSpc>
                <a:spcPct val="120000"/>
              </a:lnSpc>
              <a:buNone/>
            </a:pPr>
            <a:endParaRPr lang="en-US" sz="2400" b="1" i="1">
              <a:latin typeface="Verdana" panose="020B0604030504040204" pitchFamily="34" charset="0"/>
              <a:ea typeface="Verdana" panose="020B0604030504040204" pitchFamily="34" charset="0"/>
              <a:cs typeface="Verdana" panose="020B0604030504040204" pitchFamily="34" charset="0"/>
            </a:endParaRPr>
          </a:p>
          <a:p>
            <a:pPr marL="0" indent="0">
              <a:lnSpc>
                <a:spcPct val="120000"/>
              </a:lnSpc>
              <a:buNone/>
            </a:pPr>
            <a:endParaRPr lang="en-US" sz="1800" b="1" i="1">
              <a:latin typeface="Verdana" panose="020B0604030504040204" pitchFamily="34" charset="0"/>
              <a:ea typeface="Verdana" panose="020B0604030504040204" pitchFamily="34" charset="0"/>
              <a:cs typeface="Verdana" panose="020B0604030504040204" pitchFamily="34" charset="0"/>
            </a:endParaRPr>
          </a:p>
        </p:txBody>
      </p:sp>
      <p:sp>
        <p:nvSpPr>
          <p:cNvPr id="2" name="Slide Number Placeholder 1">
            <a:extLst>
              <a:ext uri="{FF2B5EF4-FFF2-40B4-BE49-F238E27FC236}">
                <a16:creationId xmlns:a16="http://schemas.microsoft.com/office/drawing/2014/main" id="{FDA77F31-4764-EDCC-1993-FF738C59851C}"/>
              </a:ext>
            </a:extLst>
          </p:cNvPr>
          <p:cNvSpPr>
            <a:spLocks noGrp="1"/>
          </p:cNvSpPr>
          <p:nvPr>
            <p:ph type="sldNum" sz="quarter" idx="12"/>
          </p:nvPr>
        </p:nvSpPr>
        <p:spPr/>
        <p:txBody>
          <a:bodyPr/>
          <a:lstStyle/>
          <a:p>
            <a:fld id="{48F63A3B-78C7-47BE-AE5E-E10140E04643}" type="slidenum">
              <a:rPr lang="en-US" smtClean="0"/>
              <a:t>16</a:t>
            </a:fld>
            <a:endParaRPr lang="en-US"/>
          </a:p>
        </p:txBody>
      </p:sp>
      <p:grpSp>
        <p:nvGrpSpPr>
          <p:cNvPr id="3" name="Group 2">
            <a:extLst>
              <a:ext uri="{FF2B5EF4-FFF2-40B4-BE49-F238E27FC236}">
                <a16:creationId xmlns:a16="http://schemas.microsoft.com/office/drawing/2014/main" id="{467CC2E4-79FB-4F20-77CD-30C185FDAD45}"/>
              </a:ext>
            </a:extLst>
          </p:cNvPr>
          <p:cNvGrpSpPr/>
          <p:nvPr/>
        </p:nvGrpSpPr>
        <p:grpSpPr>
          <a:xfrm>
            <a:off x="635252" y="576701"/>
            <a:ext cx="3225548" cy="885201"/>
            <a:chOff x="706354" y="2387028"/>
            <a:chExt cx="5803362" cy="1592642"/>
          </a:xfrm>
        </p:grpSpPr>
        <p:pic>
          <p:nvPicPr>
            <p:cNvPr id="9" name="Picture 8">
              <a:extLst>
                <a:ext uri="{FF2B5EF4-FFF2-40B4-BE49-F238E27FC236}">
                  <a16:creationId xmlns:a16="http://schemas.microsoft.com/office/drawing/2014/main" id="{83758F61-D238-8C82-9CED-1257C32AE474}"/>
                </a:ext>
              </a:extLst>
            </p:cNvPr>
            <p:cNvPicPr>
              <a:picLocks noChangeAspect="1"/>
            </p:cNvPicPr>
            <p:nvPr/>
          </p:nvPicPr>
          <p:blipFill>
            <a:blip r:embed="rId4"/>
            <a:stretch>
              <a:fillRect/>
            </a:stretch>
          </p:blipFill>
          <p:spPr>
            <a:xfrm>
              <a:off x="706354" y="2387028"/>
              <a:ext cx="5803362" cy="1401192"/>
            </a:xfrm>
            <a:prstGeom prst="rect">
              <a:avLst/>
            </a:prstGeom>
          </p:spPr>
        </p:pic>
        <p:pic>
          <p:nvPicPr>
            <p:cNvPr id="10" name="Graphic 9">
              <a:extLst>
                <a:ext uri="{FF2B5EF4-FFF2-40B4-BE49-F238E27FC236}">
                  <a16:creationId xmlns:a16="http://schemas.microsoft.com/office/drawing/2014/main" id="{7CBC575C-8BE5-93DD-795E-9F93D0CF1B4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35776" y="3691759"/>
              <a:ext cx="3322049" cy="287911"/>
            </a:xfrm>
            <a:prstGeom prst="rect">
              <a:avLst/>
            </a:prstGeom>
          </p:spPr>
        </p:pic>
      </p:grpSp>
    </p:spTree>
    <p:extLst>
      <p:ext uri="{BB962C8B-B14F-4D97-AF65-F5344CB8AC3E}">
        <p14:creationId xmlns:p14="http://schemas.microsoft.com/office/powerpoint/2010/main" val="15946414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rofile of a person&#10;&#10;Description automatically generated">
            <a:extLst>
              <a:ext uri="{FF2B5EF4-FFF2-40B4-BE49-F238E27FC236}">
                <a16:creationId xmlns:a16="http://schemas.microsoft.com/office/drawing/2014/main" id="{BB77C57C-449D-90F5-D95E-75C6C866C28C}"/>
              </a:ext>
            </a:extLst>
          </p:cNvPr>
          <p:cNvPicPr>
            <a:picLocks noChangeAspect="1"/>
          </p:cNvPicPr>
          <p:nvPr/>
        </p:nvPicPr>
        <p:blipFill>
          <a:blip r:embed="rId3"/>
          <a:stretch>
            <a:fillRect/>
          </a:stretch>
        </p:blipFill>
        <p:spPr>
          <a:xfrm>
            <a:off x="16932" y="790290"/>
            <a:ext cx="12175068" cy="5745977"/>
          </a:xfrm>
          <a:prstGeom prst="rect">
            <a:avLst/>
          </a:prstGeom>
        </p:spPr>
      </p:pic>
      <p:sp>
        <p:nvSpPr>
          <p:cNvPr id="15" name="Rectangle 14"/>
          <p:cNvSpPr/>
          <p:nvPr/>
        </p:nvSpPr>
        <p:spPr>
          <a:xfrm>
            <a:off x="-11288" y="1491952"/>
            <a:ext cx="4786800" cy="4649422"/>
          </a:xfrm>
          <a:prstGeom prst="rect">
            <a:avLst/>
          </a:prstGeom>
          <a:gradFill>
            <a:gsLst>
              <a:gs pos="0">
                <a:srgbClr val="007AC3"/>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68485" y="1962171"/>
            <a:ext cx="3805060" cy="3717709"/>
          </a:xfrm>
        </p:spPr>
        <p:txBody>
          <a:bodyPr>
            <a:noAutofit/>
          </a:bodyPr>
          <a:lstStyle/>
          <a:p>
            <a:pPr>
              <a:lnSpc>
                <a:spcPct val="120000"/>
              </a:lnSpc>
            </a:pPr>
            <a:r>
              <a:rPr lang="en-US" sz="2000">
                <a:solidFill>
                  <a:schemeClr val="bg1"/>
                </a:solidFill>
                <a:latin typeface="Verdana" panose="020B0604030504040204" pitchFamily="34" charset="0"/>
                <a:ea typeface="Verdana" panose="020B0604030504040204" pitchFamily="34" charset="0"/>
                <a:cs typeface="Verdana" panose="020B0604030504040204" pitchFamily="34" charset="0"/>
              </a:rPr>
              <a:t>DT is expected to be the trigger for the development of organizations. This can be realized in the form of new market entrants, as well as with incumbent organizations that have the opportunity to aspire to the business next level.</a:t>
            </a:r>
            <a:endParaRPr lang="mk-MK" sz="20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4" name="Picture 13"/>
          <p:cNvPicPr>
            <a:picLocks noChangeAspect="1"/>
          </p:cNvPicPr>
          <p:nvPr/>
        </p:nvPicPr>
        <p:blipFill>
          <a:blip r:embed="rId4"/>
          <a:stretch>
            <a:fillRect/>
          </a:stretch>
        </p:blipFill>
        <p:spPr>
          <a:xfrm>
            <a:off x="352425" y="6315265"/>
            <a:ext cx="1451557" cy="350471"/>
          </a:xfrm>
          <a:prstGeom prst="rect">
            <a:avLst/>
          </a:prstGeom>
        </p:spPr>
      </p:pic>
      <p:sp>
        <p:nvSpPr>
          <p:cNvPr id="22" name="Rectangle 21"/>
          <p:cNvSpPr/>
          <p:nvPr/>
        </p:nvSpPr>
        <p:spPr>
          <a:xfrm>
            <a:off x="4776925" y="2288800"/>
            <a:ext cx="2231997" cy="79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4777327" y="3089786"/>
            <a:ext cx="2231995" cy="792839"/>
          </a:xfrm>
          <a:prstGeom prst="rect">
            <a:avLst/>
          </a:prstGeom>
          <a:solidFill>
            <a:srgbClr val="007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200"/>
              </a:spcBef>
            </a:pPr>
            <a:r>
              <a:rPr lang="en-US" i="1">
                <a:solidFill>
                  <a:schemeClr val="bg1"/>
                </a:solidFill>
                <a:latin typeface="Verdana" panose="020B0604030504040204" pitchFamily="34" charset="0"/>
                <a:ea typeface="Verdana" panose="020B0604030504040204" pitchFamily="34" charset="0"/>
                <a:cs typeface="Verdana" panose="020B0604030504040204" pitchFamily="34" charset="0"/>
              </a:rPr>
              <a:t>New</a:t>
            </a:r>
            <a:r>
              <a:rPr lang="en-US" b="1" i="1">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i="1">
                <a:solidFill>
                  <a:schemeClr val="bg1"/>
                </a:solidFill>
                <a:latin typeface="Verdana" panose="020B0604030504040204" pitchFamily="34" charset="0"/>
                <a:ea typeface="Verdana" panose="020B0604030504040204" pitchFamily="34" charset="0"/>
                <a:cs typeface="Verdana" panose="020B0604030504040204" pitchFamily="34" charset="0"/>
              </a:rPr>
              <a:t>Business</a:t>
            </a:r>
            <a:r>
              <a:rPr lang="en-US" b="1" i="1">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i="1">
                <a:solidFill>
                  <a:schemeClr val="bg1"/>
                </a:solidFill>
                <a:latin typeface="Verdana" panose="020B0604030504040204" pitchFamily="34" charset="0"/>
                <a:ea typeface="Verdana" panose="020B0604030504040204" pitchFamily="34" charset="0"/>
                <a:cs typeface="Verdana" panose="020B0604030504040204" pitchFamily="34" charset="0"/>
              </a:rPr>
              <a:t>models</a:t>
            </a:r>
            <a:endParaRPr lang="en-US" sz="1200" i="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4" name="Rectangle 23"/>
          <p:cNvSpPr/>
          <p:nvPr/>
        </p:nvSpPr>
        <p:spPr>
          <a:xfrm>
            <a:off x="4776924" y="3896182"/>
            <a:ext cx="2231999" cy="79203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i="1">
                <a:solidFill>
                  <a:schemeClr val="bg1"/>
                </a:solidFill>
                <a:latin typeface="Verdana" panose="020B0604030504040204" pitchFamily="34" charset="0"/>
                <a:ea typeface="Verdana" panose="020B0604030504040204" pitchFamily="34" charset="0"/>
              </a:rPr>
              <a:t>Agile Ways of working </a:t>
            </a:r>
          </a:p>
        </p:txBody>
      </p:sp>
      <p:sp>
        <p:nvSpPr>
          <p:cNvPr id="40" name="Content Placeholder 2"/>
          <p:cNvSpPr txBox="1">
            <a:spLocks/>
          </p:cNvSpPr>
          <p:nvPr/>
        </p:nvSpPr>
        <p:spPr>
          <a:xfrm>
            <a:off x="3845443" y="5579714"/>
            <a:ext cx="2192626" cy="3991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endParaRPr lang="ru-RU" sz="1500">
              <a:latin typeface="Verdana" panose="020B0604030504040204" pitchFamily="34" charset="0"/>
              <a:ea typeface="Verdana" panose="020B0604030504040204" pitchFamily="34" charset="0"/>
            </a:endParaRPr>
          </a:p>
        </p:txBody>
      </p:sp>
      <p:sp>
        <p:nvSpPr>
          <p:cNvPr id="27" name="TextBox 26">
            <a:extLst>
              <a:ext uri="{FF2B5EF4-FFF2-40B4-BE49-F238E27FC236}">
                <a16:creationId xmlns:a16="http://schemas.microsoft.com/office/drawing/2014/main" id="{92ECF722-39BC-4662-8BBD-AB072553D56A}"/>
              </a:ext>
            </a:extLst>
          </p:cNvPr>
          <p:cNvSpPr txBox="1"/>
          <p:nvPr/>
        </p:nvSpPr>
        <p:spPr>
          <a:xfrm>
            <a:off x="10572376" y="191153"/>
            <a:ext cx="1452853" cy="276999"/>
          </a:xfrm>
          <a:prstGeom prst="rect">
            <a:avLst/>
          </a:prstGeom>
          <a:noFill/>
        </p:spPr>
        <p:txBody>
          <a:bodyPr wrap="square" rtlCol="0">
            <a:spAutoFit/>
          </a:bodyPr>
          <a:lstStyle/>
          <a:p>
            <a:r>
              <a:rPr lang="en-US" sz="1200">
                <a:solidFill>
                  <a:srgbClr val="007BC0"/>
                </a:solidFill>
                <a:latin typeface="TT Prosto Sans Condensed" panose="02000503040000020003" pitchFamily="50" charset="-52"/>
              </a:rPr>
              <a:t>www.kibstrust.com</a:t>
            </a:r>
          </a:p>
        </p:txBody>
      </p:sp>
      <p:sp>
        <p:nvSpPr>
          <p:cNvPr id="4" name="Title 1">
            <a:extLst>
              <a:ext uri="{FF2B5EF4-FFF2-40B4-BE49-F238E27FC236}">
                <a16:creationId xmlns:a16="http://schemas.microsoft.com/office/drawing/2014/main" id="{DC5F6B10-64EF-9E89-A969-51DB439EA25D}"/>
              </a:ext>
            </a:extLst>
          </p:cNvPr>
          <p:cNvSpPr txBox="1">
            <a:spLocks/>
          </p:cNvSpPr>
          <p:nvPr/>
        </p:nvSpPr>
        <p:spPr>
          <a:xfrm>
            <a:off x="4855845" y="3188926"/>
            <a:ext cx="2130499" cy="5906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endParaRPr lang="en-US" sz="1200" b="1" i="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6" name="Slide Number Placeholder 5">
            <a:extLst>
              <a:ext uri="{FF2B5EF4-FFF2-40B4-BE49-F238E27FC236}">
                <a16:creationId xmlns:a16="http://schemas.microsoft.com/office/drawing/2014/main" id="{0E32F99C-62E2-2EE9-E0CB-9C42D1B40A72}"/>
              </a:ext>
            </a:extLst>
          </p:cNvPr>
          <p:cNvSpPr>
            <a:spLocks noGrp="1"/>
          </p:cNvSpPr>
          <p:nvPr>
            <p:ph type="sldNum" sz="quarter" idx="12"/>
          </p:nvPr>
        </p:nvSpPr>
        <p:spPr/>
        <p:txBody>
          <a:bodyPr/>
          <a:lstStyle/>
          <a:p>
            <a:fld id="{48F63A3B-78C7-47BE-AE5E-E10140E04643}" type="slidenum">
              <a:rPr lang="en-US" smtClean="0"/>
              <a:t>2</a:t>
            </a:fld>
            <a:endParaRPr lang="en-US"/>
          </a:p>
        </p:txBody>
      </p:sp>
      <p:sp>
        <p:nvSpPr>
          <p:cNvPr id="7" name="Rectangle 6">
            <a:extLst>
              <a:ext uri="{FF2B5EF4-FFF2-40B4-BE49-F238E27FC236}">
                <a16:creationId xmlns:a16="http://schemas.microsoft.com/office/drawing/2014/main" id="{42F62592-761A-703B-D3CA-74C81D53E529}"/>
              </a:ext>
            </a:extLst>
          </p:cNvPr>
          <p:cNvSpPr/>
          <p:nvPr/>
        </p:nvSpPr>
        <p:spPr>
          <a:xfrm>
            <a:off x="4776924" y="1479426"/>
            <a:ext cx="2231998" cy="792838"/>
          </a:xfrm>
          <a:prstGeom prst="rect">
            <a:avLst/>
          </a:prstGeom>
          <a:solidFill>
            <a:srgbClr val="007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ts val="0"/>
              </a:spcBef>
            </a:pPr>
            <a:r>
              <a:rPr lang="en-US" sz="1800" i="1">
                <a:solidFill>
                  <a:schemeClr val="bg1"/>
                </a:solidFill>
                <a:latin typeface="Verdana" panose="020B0604030504040204" pitchFamily="34" charset="0"/>
                <a:ea typeface="Verdana" panose="020B0604030504040204" pitchFamily="34" charset="0"/>
                <a:cs typeface="Verdana" panose="020B0604030504040204" pitchFamily="34" charset="0"/>
              </a:rPr>
              <a:t>Technology</a:t>
            </a:r>
            <a:r>
              <a:rPr lang="en-US" sz="1800" b="1" i="1">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1800" i="1">
                <a:solidFill>
                  <a:schemeClr val="bg1"/>
                </a:solidFill>
                <a:latin typeface="Verdana" panose="020B0604030504040204" pitchFamily="34" charset="0"/>
                <a:ea typeface="Verdana" panose="020B0604030504040204" pitchFamily="34" charset="0"/>
                <a:cs typeface="Verdana" panose="020B0604030504040204" pitchFamily="34" charset="0"/>
              </a:rPr>
              <a:t>and Data</a:t>
            </a:r>
            <a:endParaRPr lang="en-US" sz="1200" i="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Rectangle 7">
            <a:extLst>
              <a:ext uri="{FF2B5EF4-FFF2-40B4-BE49-F238E27FC236}">
                <a16:creationId xmlns:a16="http://schemas.microsoft.com/office/drawing/2014/main" id="{38E0F573-05E4-76B9-E364-69222DBD6726}"/>
              </a:ext>
            </a:extLst>
          </p:cNvPr>
          <p:cNvSpPr/>
          <p:nvPr/>
        </p:nvSpPr>
        <p:spPr>
          <a:xfrm>
            <a:off x="4778334" y="4698241"/>
            <a:ext cx="2232000" cy="720000"/>
          </a:xfrm>
          <a:prstGeom prst="rect">
            <a:avLst/>
          </a:prstGeom>
          <a:solidFill>
            <a:srgbClr val="007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i="1">
                <a:solidFill>
                  <a:schemeClr val="bg1"/>
                </a:solidFill>
                <a:latin typeface="Verdana" panose="020B0604030504040204" pitchFamily="34" charset="0"/>
                <a:ea typeface="Verdana" panose="020B0604030504040204" pitchFamily="34" charset="0"/>
              </a:rPr>
              <a:t>Impact on Culture</a:t>
            </a:r>
          </a:p>
        </p:txBody>
      </p:sp>
      <p:sp>
        <p:nvSpPr>
          <p:cNvPr id="9" name="Rectangle 8">
            <a:extLst>
              <a:ext uri="{FF2B5EF4-FFF2-40B4-BE49-F238E27FC236}">
                <a16:creationId xmlns:a16="http://schemas.microsoft.com/office/drawing/2014/main" id="{F7ABA073-DBBF-7582-9CB8-D88B5C91ADB8}"/>
              </a:ext>
            </a:extLst>
          </p:cNvPr>
          <p:cNvSpPr/>
          <p:nvPr/>
        </p:nvSpPr>
        <p:spPr>
          <a:xfrm>
            <a:off x="4776924" y="5421374"/>
            <a:ext cx="2231998" cy="720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i="1">
                <a:solidFill>
                  <a:schemeClr val="bg1"/>
                </a:solidFill>
                <a:latin typeface="Verdana" panose="020B0604030504040204" pitchFamily="34" charset="0"/>
                <a:ea typeface="Verdana" panose="020B0604030504040204" pitchFamily="34" charset="0"/>
              </a:rPr>
              <a:t>Impact on environment</a:t>
            </a:r>
          </a:p>
        </p:txBody>
      </p:sp>
      <p:sp>
        <p:nvSpPr>
          <p:cNvPr id="12" name="TextBox 11">
            <a:extLst>
              <a:ext uri="{FF2B5EF4-FFF2-40B4-BE49-F238E27FC236}">
                <a16:creationId xmlns:a16="http://schemas.microsoft.com/office/drawing/2014/main" id="{1BD2DF84-BEAB-0A11-5ADE-5C0514326E65}"/>
              </a:ext>
            </a:extLst>
          </p:cNvPr>
          <p:cNvSpPr txBox="1"/>
          <p:nvPr/>
        </p:nvSpPr>
        <p:spPr>
          <a:xfrm>
            <a:off x="4855845" y="2324691"/>
            <a:ext cx="2023052" cy="830997"/>
          </a:xfrm>
          <a:prstGeom prst="rect">
            <a:avLst/>
          </a:prstGeom>
          <a:noFill/>
        </p:spPr>
        <p:txBody>
          <a:bodyPr wrap="square">
            <a:spAutoFit/>
          </a:bodyPr>
          <a:lstStyle/>
          <a:p>
            <a:r>
              <a:rPr lang="en-US" i="1">
                <a:solidFill>
                  <a:schemeClr val="bg1"/>
                </a:solidFill>
                <a:latin typeface="Verdana" panose="020B0604030504040204" pitchFamily="34" charset="0"/>
                <a:ea typeface="Verdana" panose="020B0604030504040204" pitchFamily="34" charset="0"/>
              </a:rPr>
              <a:t>Improvement in Process</a:t>
            </a:r>
          </a:p>
          <a:p>
            <a:pPr>
              <a:lnSpc>
                <a:spcPct val="100000"/>
              </a:lnSpc>
              <a:spcBef>
                <a:spcPts val="0"/>
              </a:spcBef>
            </a:pPr>
            <a:endParaRPr lang="en-US" sz="1200" i="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6" name="Rectangle 15">
            <a:extLst>
              <a:ext uri="{FF2B5EF4-FFF2-40B4-BE49-F238E27FC236}">
                <a16:creationId xmlns:a16="http://schemas.microsoft.com/office/drawing/2014/main" id="{18918C21-0A16-5ADE-1CBC-C1E81F1C5A61}"/>
              </a:ext>
            </a:extLst>
          </p:cNvPr>
          <p:cNvSpPr/>
          <p:nvPr/>
        </p:nvSpPr>
        <p:spPr>
          <a:xfrm>
            <a:off x="0" y="459165"/>
            <a:ext cx="7157156" cy="10432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mk-MK"/>
          </a:p>
        </p:txBody>
      </p:sp>
      <p:sp>
        <p:nvSpPr>
          <p:cNvPr id="5" name="Title 1">
            <a:extLst>
              <a:ext uri="{FF2B5EF4-FFF2-40B4-BE49-F238E27FC236}">
                <a16:creationId xmlns:a16="http://schemas.microsoft.com/office/drawing/2014/main" id="{604080CD-063B-8185-E9E1-7411AD4F0951}"/>
              </a:ext>
            </a:extLst>
          </p:cNvPr>
          <p:cNvSpPr txBox="1">
            <a:spLocks/>
          </p:cNvSpPr>
          <p:nvPr/>
        </p:nvSpPr>
        <p:spPr>
          <a:xfrm>
            <a:off x="468485" y="466223"/>
            <a:ext cx="5943600" cy="8507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a:solidFill>
                  <a:srgbClr val="007AC3"/>
                </a:solidFill>
                <a:latin typeface="Verdana" panose="020B0604030504040204" pitchFamily="34" charset="0"/>
                <a:ea typeface="Verdana" panose="020B0604030504040204" pitchFamily="34" charset="0"/>
                <a:cs typeface="Verdana" panose="020B0604030504040204" pitchFamily="34" charset="0"/>
              </a:rPr>
              <a:t>Digital transformation in business and </a:t>
            </a:r>
            <a:r>
              <a:rPr lang="en-US" sz="3200" err="1">
                <a:solidFill>
                  <a:srgbClr val="007AC3"/>
                </a:solidFill>
                <a:latin typeface="Verdana" panose="020B0604030504040204" pitchFamily="34" charset="0"/>
                <a:ea typeface="Verdana" panose="020B0604030504040204" pitchFamily="34" charset="0"/>
                <a:cs typeface="Verdana" panose="020B0604030504040204" pitchFamily="34" charset="0"/>
              </a:rPr>
              <a:t>managment</a:t>
            </a:r>
            <a:endParaRPr lang="mk-MK" sz="3200">
              <a:solidFill>
                <a:srgbClr val="007AC3"/>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165670716"/>
      </p:ext>
    </p:extLst>
  </p:cSld>
  <p:clrMapOvr>
    <a:masterClrMapping/>
  </p:clrMapOvr>
  <p:transition spd="slow">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p:cNvPicPr>
            <a:picLocks noChangeAspect="1"/>
          </p:cNvPicPr>
          <p:nvPr/>
        </p:nvPicPr>
        <p:blipFill rotWithShape="1">
          <a:blip r:embed="rId3"/>
          <a:srcRect l="-94" t="18853" r="94" b="41195"/>
          <a:stretch/>
        </p:blipFill>
        <p:spPr>
          <a:xfrm>
            <a:off x="0" y="1057041"/>
            <a:ext cx="12203430" cy="3251226"/>
          </a:xfrm>
          <a:prstGeom prst="rect">
            <a:avLst/>
          </a:prstGeom>
        </p:spPr>
      </p:pic>
      <p:sp>
        <p:nvSpPr>
          <p:cNvPr id="45" name="Rectangle 44"/>
          <p:cNvSpPr/>
          <p:nvPr/>
        </p:nvSpPr>
        <p:spPr>
          <a:xfrm>
            <a:off x="3829050" y="3864265"/>
            <a:ext cx="8362950" cy="217714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 y="3871234"/>
            <a:ext cx="3829049" cy="2163611"/>
          </a:xfrm>
          <a:prstGeom prst="rect">
            <a:avLst/>
          </a:prstGeom>
          <a:solidFill>
            <a:srgbClr val="007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2425" y="3943583"/>
            <a:ext cx="3333750" cy="2018911"/>
          </a:xfrm>
        </p:spPr>
        <p:txBody>
          <a:bodyPr>
            <a:noAutofit/>
          </a:bodyPr>
          <a:lstStyle/>
          <a:p>
            <a:r>
              <a:rPr lang="en-US" sz="3200">
                <a:solidFill>
                  <a:schemeClr val="bg1"/>
                </a:solidFill>
                <a:latin typeface="Verdana" panose="020B0604030504040204" pitchFamily="34" charset="0"/>
                <a:ea typeface="Verdana" panose="020B0604030504040204" pitchFamily="34" charset="0"/>
                <a:cs typeface="Verdana" panose="020B0604030504040204" pitchFamily="34" charset="0"/>
              </a:rPr>
              <a:t>What are the benefits?</a:t>
            </a:r>
            <a:endParaRPr lang="mk-MK" sz="32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4" name="Picture 13"/>
          <p:cNvPicPr>
            <a:picLocks noChangeAspect="1"/>
          </p:cNvPicPr>
          <p:nvPr/>
        </p:nvPicPr>
        <p:blipFill>
          <a:blip r:embed="rId4"/>
          <a:stretch>
            <a:fillRect/>
          </a:stretch>
        </p:blipFill>
        <p:spPr>
          <a:xfrm>
            <a:off x="352425" y="6315265"/>
            <a:ext cx="1451557" cy="350471"/>
          </a:xfrm>
          <a:prstGeom prst="rect">
            <a:avLst/>
          </a:prstGeom>
        </p:spPr>
      </p:pic>
      <p:grpSp>
        <p:nvGrpSpPr>
          <p:cNvPr id="21" name="Group 20"/>
          <p:cNvGrpSpPr/>
          <p:nvPr/>
        </p:nvGrpSpPr>
        <p:grpSpPr>
          <a:xfrm>
            <a:off x="3829050" y="2893358"/>
            <a:ext cx="6638519" cy="977876"/>
            <a:chOff x="4248150" y="2776614"/>
            <a:chExt cx="8375674" cy="1108871"/>
          </a:xfrm>
        </p:grpSpPr>
        <p:sp>
          <p:nvSpPr>
            <p:cNvPr id="22" name="Rectangle 21"/>
            <p:cNvSpPr/>
            <p:nvPr/>
          </p:nvSpPr>
          <p:spPr>
            <a:xfrm>
              <a:off x="4248150" y="2779155"/>
              <a:ext cx="2816064" cy="110633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7048222" y="2776614"/>
              <a:ext cx="2816065" cy="1106330"/>
            </a:xfrm>
            <a:prstGeom prst="rect">
              <a:avLst/>
            </a:prstGeom>
            <a:solidFill>
              <a:srgbClr val="007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9807760" y="2779155"/>
              <a:ext cx="2816064" cy="110633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Content Placeholder 2"/>
          <p:cNvSpPr txBox="1">
            <a:spLocks/>
          </p:cNvSpPr>
          <p:nvPr/>
        </p:nvSpPr>
        <p:spPr>
          <a:xfrm>
            <a:off x="8280374" y="3933630"/>
            <a:ext cx="2078356" cy="2038815"/>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None/>
            </a:pPr>
            <a:r>
              <a:rPr lang="en-US" sz="1600" b="1">
                <a:latin typeface="Verdana" panose="020B0604030504040204" pitchFamily="34" charset="0"/>
                <a:ea typeface="Verdana" panose="020B0604030504040204" pitchFamily="34" charset="0"/>
                <a:cs typeface="Verdana" panose="020B0604030504040204" pitchFamily="34" charset="0"/>
              </a:rPr>
              <a:t>Find the way to protect the environment</a:t>
            </a:r>
          </a:p>
          <a:p>
            <a:pPr marL="0" indent="0">
              <a:lnSpc>
                <a:spcPct val="120000"/>
              </a:lnSpc>
              <a:spcBef>
                <a:spcPts val="0"/>
              </a:spcBef>
              <a:buNone/>
            </a:pPr>
            <a:endParaRPr lang="en-US" sz="1600" b="1">
              <a:latin typeface="Verdana" panose="020B0604030504040204" pitchFamily="34" charset="0"/>
              <a:ea typeface="Verdana" panose="020B0604030504040204" pitchFamily="34" charset="0"/>
              <a:cs typeface="Verdana" panose="020B0604030504040204" pitchFamily="34" charset="0"/>
            </a:endParaRPr>
          </a:p>
          <a:p>
            <a:pPr marL="0" indent="0">
              <a:lnSpc>
                <a:spcPct val="120000"/>
              </a:lnSpc>
              <a:spcBef>
                <a:spcPts val="0"/>
              </a:spcBef>
              <a:buNone/>
            </a:pPr>
            <a:r>
              <a:rPr lang="en-US" sz="1600">
                <a:latin typeface="Verdana" panose="020B0604030504040204" pitchFamily="34" charset="0"/>
                <a:ea typeface="Verdana" panose="020B0604030504040204" pitchFamily="34" charset="0"/>
                <a:cs typeface="Verdana" panose="020B0604030504040204" pitchFamily="34" charset="0"/>
              </a:rPr>
              <a:t>Successful businesses to be</a:t>
            </a:r>
            <a:r>
              <a:rPr lang="ru-RU" sz="1600">
                <a:latin typeface="Verdana" panose="020B0604030504040204" pitchFamily="34" charset="0"/>
                <a:ea typeface="Verdana" panose="020B0604030504040204" pitchFamily="34" charset="0"/>
                <a:cs typeface="Verdana" panose="020B0604030504040204" pitchFamily="34" charset="0"/>
              </a:rPr>
              <a:t> 100%</a:t>
            </a:r>
            <a:r>
              <a:rPr lang="en-US" sz="1600">
                <a:latin typeface="Verdana" panose="020B0604030504040204" pitchFamily="34" charset="0"/>
                <a:ea typeface="Verdana" panose="020B0604030504040204" pitchFamily="34" charset="0"/>
                <a:cs typeface="Verdana" panose="020B0604030504040204" pitchFamily="34" charset="0"/>
              </a:rPr>
              <a:t> digital in the near future.</a:t>
            </a:r>
            <a:endParaRPr lang="en-US" sz="1300">
              <a:latin typeface="Verdana" panose="020B0604030504040204" pitchFamily="34" charset="0"/>
              <a:ea typeface="Verdana" panose="020B0604030504040204" pitchFamily="34" charset="0"/>
              <a:cs typeface="Verdana" panose="020B0604030504040204" pitchFamily="34" charset="0"/>
            </a:endParaRPr>
          </a:p>
        </p:txBody>
      </p:sp>
      <p:sp>
        <p:nvSpPr>
          <p:cNvPr id="29" name="Title 1"/>
          <p:cNvSpPr txBox="1">
            <a:spLocks/>
          </p:cNvSpPr>
          <p:nvPr/>
        </p:nvSpPr>
        <p:spPr>
          <a:xfrm>
            <a:off x="8452977" y="2970982"/>
            <a:ext cx="2140453" cy="7928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US" sz="1800" b="1" i="1">
                <a:solidFill>
                  <a:schemeClr val="bg1"/>
                </a:solidFill>
                <a:latin typeface="Verdana" panose="020B0604030504040204" pitchFamily="34" charset="0"/>
                <a:ea typeface="Verdana" panose="020B0604030504040204" pitchFamily="34" charset="0"/>
                <a:cs typeface="Verdana" panose="020B0604030504040204" pitchFamily="34" charset="0"/>
              </a:rPr>
              <a:t>Paperless</a:t>
            </a:r>
            <a:endParaRPr lang="en-US" sz="1200" b="1" i="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0" name="Content Placeholder 2"/>
          <p:cNvSpPr txBox="1">
            <a:spLocks/>
          </p:cNvSpPr>
          <p:nvPr/>
        </p:nvSpPr>
        <p:spPr>
          <a:xfrm>
            <a:off x="6086474" y="3996030"/>
            <a:ext cx="1903481" cy="20388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500" b="1">
                <a:latin typeface="Verdana" panose="020B0604030504040204" pitchFamily="34" charset="0"/>
                <a:ea typeface="Verdana" panose="020B0604030504040204" pitchFamily="34" charset="0"/>
              </a:rPr>
              <a:t>Be efficient and encourage new values</a:t>
            </a:r>
          </a:p>
          <a:p>
            <a:pPr marL="0" indent="0">
              <a:lnSpc>
                <a:spcPct val="100000"/>
              </a:lnSpc>
              <a:spcBef>
                <a:spcPts val="0"/>
              </a:spcBef>
              <a:buNone/>
            </a:pPr>
            <a:endParaRPr lang="en-US" sz="1500" b="1">
              <a:latin typeface="Verdana" panose="020B0604030504040204" pitchFamily="34" charset="0"/>
              <a:ea typeface="Verdana" panose="020B0604030504040204" pitchFamily="34" charset="0"/>
            </a:endParaRPr>
          </a:p>
          <a:p>
            <a:pPr marL="0" indent="0">
              <a:lnSpc>
                <a:spcPct val="100000"/>
              </a:lnSpc>
              <a:spcBef>
                <a:spcPts val="0"/>
              </a:spcBef>
              <a:buNone/>
            </a:pPr>
            <a:r>
              <a:rPr lang="en-US" sz="1500">
                <a:latin typeface="Verdana" panose="020B0604030504040204" pitchFamily="34" charset="0"/>
                <a:ea typeface="Verdana" panose="020B0604030504040204" pitchFamily="34" charset="0"/>
              </a:rPr>
              <a:t>Do more and better for less time and less spendings.</a:t>
            </a:r>
          </a:p>
        </p:txBody>
      </p:sp>
      <p:sp>
        <p:nvSpPr>
          <p:cNvPr id="31" name="Title 1"/>
          <p:cNvSpPr txBox="1">
            <a:spLocks/>
          </p:cNvSpPr>
          <p:nvPr/>
        </p:nvSpPr>
        <p:spPr>
          <a:xfrm>
            <a:off x="6146297" y="3006047"/>
            <a:ext cx="1645154" cy="7928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US" sz="1800" b="1" i="1">
                <a:solidFill>
                  <a:schemeClr val="bg1"/>
                </a:solidFill>
                <a:latin typeface="Verdana" panose="020B0604030504040204" pitchFamily="34" charset="0"/>
                <a:ea typeface="Verdana" panose="020B0604030504040204" pitchFamily="34" charset="0"/>
                <a:cs typeface="Verdana" panose="020B0604030504040204" pitchFamily="34" charset="0"/>
              </a:rPr>
              <a:t>Timely</a:t>
            </a:r>
            <a:endParaRPr lang="en-US" sz="1200" b="1" i="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0" name="Content Placeholder 2"/>
          <p:cNvSpPr txBox="1">
            <a:spLocks/>
          </p:cNvSpPr>
          <p:nvPr/>
        </p:nvSpPr>
        <p:spPr>
          <a:xfrm>
            <a:off x="3845443" y="4012416"/>
            <a:ext cx="2192626" cy="19664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500" b="1">
                <a:latin typeface="Verdana" panose="020B0604030504040204" pitchFamily="34" charset="0"/>
                <a:ea typeface="Verdana" panose="020B0604030504040204" pitchFamily="34" charset="0"/>
              </a:rPr>
              <a:t>Achieve reliability, integrity and legitimacy</a:t>
            </a:r>
            <a:endParaRPr lang="en-US" sz="900">
              <a:latin typeface="Verdana" panose="020B0604030504040204" pitchFamily="34" charset="0"/>
              <a:ea typeface="Verdana" panose="020B0604030504040204" pitchFamily="34" charset="0"/>
              <a:cs typeface="Verdana" panose="020B0604030504040204" pitchFamily="34" charset="0"/>
            </a:endParaRPr>
          </a:p>
          <a:p>
            <a:pPr marL="0" indent="0">
              <a:lnSpc>
                <a:spcPct val="100000"/>
              </a:lnSpc>
              <a:spcBef>
                <a:spcPts val="0"/>
              </a:spcBef>
              <a:buNone/>
            </a:pPr>
            <a:endParaRPr lang="en-US" sz="1500">
              <a:latin typeface="Verdana" panose="020B0604030504040204" pitchFamily="34" charset="0"/>
              <a:ea typeface="Verdana" panose="020B0604030504040204" pitchFamily="34" charset="0"/>
            </a:endParaRPr>
          </a:p>
          <a:p>
            <a:pPr marL="0" indent="0">
              <a:lnSpc>
                <a:spcPct val="100000"/>
              </a:lnSpc>
              <a:spcBef>
                <a:spcPts val="0"/>
              </a:spcBef>
              <a:buNone/>
            </a:pPr>
            <a:r>
              <a:rPr lang="en-US" sz="1500">
                <a:latin typeface="Verdana" panose="020B0604030504040204" pitchFamily="34" charset="0"/>
                <a:ea typeface="Verdana" panose="020B0604030504040204" pitchFamily="34" charset="0"/>
              </a:rPr>
              <a:t>All digital transactions </a:t>
            </a:r>
          </a:p>
          <a:p>
            <a:pPr marL="0" indent="0">
              <a:lnSpc>
                <a:spcPct val="100000"/>
              </a:lnSpc>
              <a:spcBef>
                <a:spcPts val="0"/>
              </a:spcBef>
              <a:buNone/>
            </a:pPr>
            <a:r>
              <a:rPr lang="en-US" sz="1500">
                <a:latin typeface="Verdana" panose="020B0604030504040204" pitchFamily="34" charset="0"/>
                <a:ea typeface="Verdana" panose="020B0604030504040204" pitchFamily="34" charset="0"/>
              </a:rPr>
              <a:t>must be accurate and secure.</a:t>
            </a:r>
            <a:endParaRPr lang="ru-RU" sz="1500">
              <a:latin typeface="Verdana" panose="020B0604030504040204" pitchFamily="34" charset="0"/>
              <a:ea typeface="Verdana" panose="020B0604030504040204" pitchFamily="34" charset="0"/>
            </a:endParaRPr>
          </a:p>
        </p:txBody>
      </p:sp>
      <p:pic>
        <p:nvPicPr>
          <p:cNvPr id="20" name="Graphic 19"/>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649148" y="4195529"/>
            <a:ext cx="991947" cy="1395646"/>
          </a:xfrm>
          <a:prstGeom prst="rect">
            <a:avLst/>
          </a:prstGeom>
        </p:spPr>
      </p:pic>
      <p:sp>
        <p:nvSpPr>
          <p:cNvPr id="3" name="Rectangle 2">
            <a:extLst>
              <a:ext uri="{FF2B5EF4-FFF2-40B4-BE49-F238E27FC236}">
                <a16:creationId xmlns:a16="http://schemas.microsoft.com/office/drawing/2014/main" id="{D657C1DA-817E-4321-9E51-67FF6A67FB2E}"/>
              </a:ext>
            </a:extLst>
          </p:cNvPr>
          <p:cNvSpPr/>
          <p:nvPr/>
        </p:nvSpPr>
        <p:spPr>
          <a:xfrm>
            <a:off x="10539570" y="5579714"/>
            <a:ext cx="1303562" cy="369332"/>
          </a:xfrm>
          <a:prstGeom prst="rect">
            <a:avLst/>
          </a:prstGeom>
        </p:spPr>
        <p:txBody>
          <a:bodyPr wrap="none">
            <a:spAutoFit/>
          </a:bodyPr>
          <a:lstStyle/>
          <a:p>
            <a:r>
              <a:rPr lang="en-US" altLang="mk-MK" b="1" i="1">
                <a:solidFill>
                  <a:schemeClr val="bg1"/>
                </a:solidFill>
                <a:latin typeface="Verdana" panose="020B0604030504040204" pitchFamily="34" charset="0"/>
                <a:ea typeface="Verdana" panose="020B0604030504040204" pitchFamily="34" charset="0"/>
                <a:cs typeface="Verdana" panose="020B0604030504040204" pitchFamily="34" charset="0"/>
              </a:rPr>
              <a:t>SignPlus</a:t>
            </a:r>
            <a:endParaRPr lang="mk-MK"/>
          </a:p>
        </p:txBody>
      </p:sp>
      <p:sp>
        <p:nvSpPr>
          <p:cNvPr id="27" name="TextBox 26">
            <a:extLst>
              <a:ext uri="{FF2B5EF4-FFF2-40B4-BE49-F238E27FC236}">
                <a16:creationId xmlns:a16="http://schemas.microsoft.com/office/drawing/2014/main" id="{92ECF722-39BC-4662-8BBD-AB072553D56A}"/>
              </a:ext>
            </a:extLst>
          </p:cNvPr>
          <p:cNvSpPr txBox="1"/>
          <p:nvPr/>
        </p:nvSpPr>
        <p:spPr>
          <a:xfrm>
            <a:off x="10572376" y="191153"/>
            <a:ext cx="1452853" cy="276999"/>
          </a:xfrm>
          <a:prstGeom prst="rect">
            <a:avLst/>
          </a:prstGeom>
          <a:noFill/>
        </p:spPr>
        <p:txBody>
          <a:bodyPr wrap="square" rtlCol="0">
            <a:spAutoFit/>
          </a:bodyPr>
          <a:lstStyle/>
          <a:p>
            <a:r>
              <a:rPr lang="en-US" sz="1200">
                <a:solidFill>
                  <a:srgbClr val="007BC0"/>
                </a:solidFill>
                <a:latin typeface="TT Prosto Sans Condensed" panose="02000503040000020003" pitchFamily="50" charset="-52"/>
              </a:rPr>
              <a:t>www.kibstrust.com</a:t>
            </a:r>
          </a:p>
        </p:txBody>
      </p:sp>
      <p:sp>
        <p:nvSpPr>
          <p:cNvPr id="4" name="Title 1">
            <a:extLst>
              <a:ext uri="{FF2B5EF4-FFF2-40B4-BE49-F238E27FC236}">
                <a16:creationId xmlns:a16="http://schemas.microsoft.com/office/drawing/2014/main" id="{DC5F6B10-64EF-9E89-A969-51DB439EA25D}"/>
              </a:ext>
            </a:extLst>
          </p:cNvPr>
          <p:cNvSpPr txBox="1">
            <a:spLocks/>
          </p:cNvSpPr>
          <p:nvPr/>
        </p:nvSpPr>
        <p:spPr>
          <a:xfrm>
            <a:off x="3956856" y="2984756"/>
            <a:ext cx="1963712" cy="7928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US" sz="1800" b="1" i="1">
                <a:solidFill>
                  <a:schemeClr val="bg1"/>
                </a:solidFill>
                <a:latin typeface="Verdana" panose="020B0604030504040204" pitchFamily="34" charset="0"/>
                <a:ea typeface="Verdana" panose="020B0604030504040204" pitchFamily="34" charset="0"/>
                <a:cs typeface="Verdana" panose="020B0604030504040204" pitchFamily="34" charset="0"/>
              </a:rPr>
              <a:t>Trustworthy</a:t>
            </a:r>
            <a:endParaRPr lang="en-US" sz="1200" b="1" i="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itle 1">
            <a:extLst>
              <a:ext uri="{FF2B5EF4-FFF2-40B4-BE49-F238E27FC236}">
                <a16:creationId xmlns:a16="http://schemas.microsoft.com/office/drawing/2014/main" id="{604080CD-063B-8185-E9E1-7411AD4F0951}"/>
              </a:ext>
            </a:extLst>
          </p:cNvPr>
          <p:cNvSpPr txBox="1">
            <a:spLocks/>
          </p:cNvSpPr>
          <p:nvPr/>
        </p:nvSpPr>
        <p:spPr>
          <a:xfrm>
            <a:off x="285750" y="331079"/>
            <a:ext cx="5943600" cy="6938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a:solidFill>
                  <a:srgbClr val="007AC3"/>
                </a:solidFill>
                <a:latin typeface="Verdana" panose="020B0604030504040204" pitchFamily="34" charset="0"/>
                <a:ea typeface="Verdana" panose="020B0604030504040204" pitchFamily="34" charset="0"/>
                <a:cs typeface="Verdana" panose="020B0604030504040204" pitchFamily="34" charset="0"/>
              </a:rPr>
              <a:t>Digital transformation goals</a:t>
            </a:r>
            <a:endParaRPr lang="mk-MK" sz="3200">
              <a:solidFill>
                <a:srgbClr val="007AC3"/>
              </a:solidFill>
              <a:latin typeface="Verdana" panose="020B0604030504040204" pitchFamily="34" charset="0"/>
              <a:ea typeface="Verdana" panose="020B0604030504040204" pitchFamily="34" charset="0"/>
              <a:cs typeface="Verdana" panose="020B0604030504040204" pitchFamily="34" charset="0"/>
            </a:endParaRPr>
          </a:p>
        </p:txBody>
      </p:sp>
      <p:sp>
        <p:nvSpPr>
          <p:cNvPr id="6" name="Slide Number Placeholder 5">
            <a:extLst>
              <a:ext uri="{FF2B5EF4-FFF2-40B4-BE49-F238E27FC236}">
                <a16:creationId xmlns:a16="http://schemas.microsoft.com/office/drawing/2014/main" id="{0E32F99C-62E2-2EE9-E0CB-9C42D1B40A72}"/>
              </a:ext>
            </a:extLst>
          </p:cNvPr>
          <p:cNvSpPr>
            <a:spLocks noGrp="1"/>
          </p:cNvSpPr>
          <p:nvPr>
            <p:ph type="sldNum" sz="quarter" idx="12"/>
          </p:nvPr>
        </p:nvSpPr>
        <p:spPr/>
        <p:txBody>
          <a:bodyPr/>
          <a:lstStyle/>
          <a:p>
            <a:fld id="{48F63A3B-78C7-47BE-AE5E-E10140E04643}" type="slidenum">
              <a:rPr lang="en-US" smtClean="0"/>
              <a:t>3</a:t>
            </a:fld>
            <a:endParaRPr lang="en-US"/>
          </a:p>
        </p:txBody>
      </p:sp>
    </p:spTree>
    <p:extLst>
      <p:ext uri="{BB962C8B-B14F-4D97-AF65-F5344CB8AC3E}">
        <p14:creationId xmlns:p14="http://schemas.microsoft.com/office/powerpoint/2010/main" val="2145860331"/>
      </p:ext>
    </p:extLst>
  </p:cSld>
  <p:clrMapOvr>
    <a:masterClrMapping/>
  </p:clrMapOvr>
  <p:transition spd="slow">
    <p:pull/>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20">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AA726C3D-0D5D-4718-C57B-0C2B9DB8A231}"/>
              </a:ext>
            </a:extLst>
          </p:cNvPr>
          <p:cNvSpPr>
            <a:spLocks noGrp="1"/>
          </p:cNvSpPr>
          <p:nvPr>
            <p:ph type="title"/>
          </p:nvPr>
        </p:nvSpPr>
        <p:spPr>
          <a:xfrm>
            <a:off x="352425" y="338474"/>
            <a:ext cx="10515600" cy="570347"/>
          </a:xfrm>
        </p:spPr>
        <p:txBody>
          <a:bodyPr>
            <a:normAutofit fontScale="90000"/>
          </a:bodyPr>
          <a:lstStyle/>
          <a:p>
            <a:r>
              <a:rPr lang="en-US" sz="3200">
                <a:solidFill>
                  <a:srgbClr val="007AC3"/>
                </a:solidFill>
                <a:latin typeface="Verdana" panose="020B0604030504040204" pitchFamily="34" charset="0"/>
                <a:ea typeface="Verdana" panose="020B0604030504040204" pitchFamily="34" charset="0"/>
              </a:rPr>
              <a:t>What are the challenges? Are there any downsides?</a:t>
            </a:r>
            <a:endParaRPr lang="mk-MK" sz="3200">
              <a:solidFill>
                <a:srgbClr val="007AC3"/>
              </a:solidFill>
              <a:latin typeface="Verdana" panose="020B0604030504040204" pitchFamily="34" charset="0"/>
              <a:ea typeface="Verdana" panose="020B0604030504040204" pitchFamily="34" charset="0"/>
            </a:endParaRPr>
          </a:p>
        </p:txBody>
      </p:sp>
      <p:sp>
        <p:nvSpPr>
          <p:cNvPr id="4" name="Slide Number Placeholder 3">
            <a:extLst>
              <a:ext uri="{FF2B5EF4-FFF2-40B4-BE49-F238E27FC236}">
                <a16:creationId xmlns:a16="http://schemas.microsoft.com/office/drawing/2014/main" id="{4C1FACED-908B-4807-D14A-DF03907BFDD1}"/>
              </a:ext>
            </a:extLst>
          </p:cNvPr>
          <p:cNvSpPr>
            <a:spLocks noGrp="1"/>
          </p:cNvSpPr>
          <p:nvPr>
            <p:ph type="sldNum" sz="quarter" idx="12"/>
          </p:nvPr>
        </p:nvSpPr>
        <p:spPr>
          <a:xfrm>
            <a:off x="8610600" y="6356350"/>
            <a:ext cx="2743200" cy="365125"/>
          </a:xfrm>
        </p:spPr>
        <p:txBody>
          <a:bodyPr>
            <a:normAutofit/>
          </a:bodyPr>
          <a:lstStyle/>
          <a:p>
            <a:pPr>
              <a:spcAft>
                <a:spcPts val="600"/>
              </a:spcAft>
            </a:pPr>
            <a:fld id="{48F63A3B-78C7-47BE-AE5E-E10140E04643}" type="slidenum">
              <a:rPr lang="en-US" smtClean="0"/>
              <a:pPr>
                <a:spcAft>
                  <a:spcPts val="600"/>
                </a:spcAft>
              </a:pPr>
              <a:t>4</a:t>
            </a:fld>
            <a:endParaRPr lang="en-US"/>
          </a:p>
        </p:txBody>
      </p:sp>
      <p:graphicFrame>
        <p:nvGraphicFramePr>
          <p:cNvPr id="16" name="Content Placeholder 2">
            <a:extLst>
              <a:ext uri="{FF2B5EF4-FFF2-40B4-BE49-F238E27FC236}">
                <a16:creationId xmlns:a16="http://schemas.microsoft.com/office/drawing/2014/main" id="{2D8200DA-1667-0904-89CE-67FF051E7FF1}"/>
              </a:ext>
            </a:extLst>
          </p:cNvPr>
          <p:cNvGraphicFramePr>
            <a:graphicFrameLocks noGrp="1"/>
          </p:cNvGraphicFramePr>
          <p:nvPr>
            <p:ph idx="1"/>
            <p:extLst>
              <p:ext uri="{D42A27DB-BD31-4B8C-83A1-F6EECF244321}">
                <p14:modId xmlns:p14="http://schemas.microsoft.com/office/powerpoint/2010/main" val="2322542101"/>
              </p:ext>
            </p:extLst>
          </p:nvPr>
        </p:nvGraphicFramePr>
        <p:xfrm>
          <a:off x="526655" y="1344307"/>
          <a:ext cx="11411211" cy="47114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a:extLst>
              <a:ext uri="{FF2B5EF4-FFF2-40B4-BE49-F238E27FC236}">
                <a16:creationId xmlns:a16="http://schemas.microsoft.com/office/drawing/2014/main" id="{94D8E97E-0374-F33B-0645-FCCDC93CB826}"/>
              </a:ext>
            </a:extLst>
          </p:cNvPr>
          <p:cNvSpPr/>
          <p:nvPr/>
        </p:nvSpPr>
        <p:spPr>
          <a:xfrm>
            <a:off x="2175" y="6772273"/>
            <a:ext cx="8141700" cy="107158"/>
          </a:xfrm>
          <a:prstGeom prst="rect">
            <a:avLst/>
          </a:prstGeom>
          <a:solidFill>
            <a:srgbClr val="007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ECAAEE5-50C3-F639-762A-54EDF3F4974D}"/>
              </a:ext>
            </a:extLst>
          </p:cNvPr>
          <p:cNvPicPr>
            <a:picLocks noChangeAspect="1"/>
          </p:cNvPicPr>
          <p:nvPr/>
        </p:nvPicPr>
        <p:blipFill>
          <a:blip r:embed="rId8"/>
          <a:stretch>
            <a:fillRect/>
          </a:stretch>
        </p:blipFill>
        <p:spPr>
          <a:xfrm>
            <a:off x="352425" y="6315265"/>
            <a:ext cx="1451557" cy="350471"/>
          </a:xfrm>
          <a:prstGeom prst="rect">
            <a:avLst/>
          </a:prstGeom>
        </p:spPr>
      </p:pic>
      <p:sp>
        <p:nvSpPr>
          <p:cNvPr id="11" name="Rectangle 10">
            <a:extLst>
              <a:ext uri="{FF2B5EF4-FFF2-40B4-BE49-F238E27FC236}">
                <a16:creationId xmlns:a16="http://schemas.microsoft.com/office/drawing/2014/main" id="{C7AAE6FC-80FA-0BD3-0E14-F4B2B7D11E2B}"/>
              </a:ext>
            </a:extLst>
          </p:cNvPr>
          <p:cNvSpPr/>
          <p:nvPr/>
        </p:nvSpPr>
        <p:spPr>
          <a:xfrm>
            <a:off x="8143875" y="6772273"/>
            <a:ext cx="4048124" cy="9525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64102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772563"/>
            <a:ext cx="8141700" cy="107158"/>
          </a:xfrm>
          <a:prstGeom prst="rect">
            <a:avLst/>
          </a:prstGeom>
          <a:solidFill>
            <a:srgbClr val="007B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82B3D6D-6366-4C88-A7D1-EC97CAF1CDFE}"/>
              </a:ext>
            </a:extLst>
          </p:cNvPr>
          <p:cNvSpPr/>
          <p:nvPr/>
        </p:nvSpPr>
        <p:spPr>
          <a:xfrm>
            <a:off x="0" y="1114543"/>
            <a:ext cx="12192000" cy="4652982"/>
          </a:xfrm>
          <a:prstGeom prst="rect">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54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5866729" y="6772563"/>
            <a:ext cx="6323096" cy="10715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0DFDAFDB-AAC5-4C6F-A415-C5D4A1DF56AC}"/>
              </a:ext>
            </a:extLst>
          </p:cNvPr>
          <p:cNvSpPr txBox="1"/>
          <p:nvPr/>
        </p:nvSpPr>
        <p:spPr>
          <a:xfrm>
            <a:off x="397309" y="1412354"/>
            <a:ext cx="3124898" cy="3539430"/>
          </a:xfrm>
          <a:prstGeom prst="rect">
            <a:avLst/>
          </a:prstGeom>
          <a:noFill/>
        </p:spPr>
        <p:txBody>
          <a:bodyPr wrap="square" rtlCol="0">
            <a:spAutoFit/>
          </a:bodyPr>
          <a:lstStyle/>
          <a:p>
            <a:r>
              <a:rPr lang="en-US" altLang="mk-MK" sz="3200" b="1" i="1">
                <a:solidFill>
                  <a:schemeClr val="bg1"/>
                </a:solidFill>
                <a:latin typeface="Verdana" panose="020B0604030504040204" pitchFamily="34" charset="0"/>
                <a:ea typeface="Verdana" panose="020B0604030504040204" pitchFamily="34" charset="0"/>
                <a:cs typeface="Verdana" panose="020B0604030504040204" pitchFamily="34" charset="0"/>
              </a:rPr>
              <a:t>Qualified Trust Service</a:t>
            </a:r>
          </a:p>
          <a:p>
            <a:r>
              <a:rPr lang="en-US" altLang="mk-MK" sz="3200" b="1" i="1">
                <a:solidFill>
                  <a:schemeClr val="bg1"/>
                </a:solidFill>
                <a:latin typeface="Verdana" panose="020B0604030504040204" pitchFamily="34" charset="0"/>
                <a:ea typeface="Verdana" panose="020B0604030504040204" pitchFamily="34" charset="0"/>
                <a:cs typeface="Verdana" panose="020B0604030504040204" pitchFamily="34" charset="0"/>
              </a:rPr>
              <a:t>Provider</a:t>
            </a:r>
          </a:p>
          <a:p>
            <a:r>
              <a:rPr lang="en-US" altLang="mk-MK" sz="3200" b="1" i="1">
                <a:solidFill>
                  <a:schemeClr val="bg2">
                    <a:lumMod val="90000"/>
                  </a:schemeClr>
                </a:solidFill>
                <a:latin typeface="Verdana" panose="020B0604030504040204" pitchFamily="34" charset="0"/>
                <a:ea typeface="Verdana" panose="020B0604030504040204" pitchFamily="34" charset="0"/>
                <a:cs typeface="Verdana" panose="020B0604030504040204" pitchFamily="34" charset="0"/>
              </a:rPr>
              <a:t>&amp;</a:t>
            </a:r>
            <a:br>
              <a:rPr lang="en-US" altLang="mk-MK" sz="3200" b="1" i="1">
                <a:latin typeface="Verdana" panose="020B0604030504040204" pitchFamily="34" charset="0"/>
                <a:ea typeface="Verdana" panose="020B0604030504040204" pitchFamily="34" charset="0"/>
                <a:cs typeface="Verdana" panose="020B0604030504040204" pitchFamily="34" charset="0"/>
              </a:rPr>
            </a:br>
            <a:r>
              <a:rPr lang="en-US" altLang="mk-MK" sz="3200" b="1" i="1">
                <a:solidFill>
                  <a:schemeClr val="tx2"/>
                </a:solidFill>
                <a:latin typeface="Verdana" panose="020B0604030504040204" pitchFamily="34" charset="0"/>
                <a:ea typeface="Verdana" panose="020B0604030504040204" pitchFamily="34" charset="0"/>
                <a:cs typeface="Verdana" panose="020B0604030504040204" pitchFamily="34" charset="0"/>
              </a:rPr>
              <a:t>Identity Provider</a:t>
            </a:r>
            <a:endParaRPr lang="en-GB" sz="3200">
              <a:solidFill>
                <a:schemeClr val="tx2"/>
              </a:solidFill>
            </a:endParaRPr>
          </a:p>
        </p:txBody>
      </p:sp>
      <p:pic>
        <p:nvPicPr>
          <p:cNvPr id="6" name="Picture 5">
            <a:extLst>
              <a:ext uri="{FF2B5EF4-FFF2-40B4-BE49-F238E27FC236}">
                <a16:creationId xmlns:a16="http://schemas.microsoft.com/office/drawing/2014/main" id="{4B23446D-9242-5652-2AEF-BE181162C19A}"/>
              </a:ext>
            </a:extLst>
          </p:cNvPr>
          <p:cNvPicPr>
            <a:picLocks noChangeAspect="1"/>
          </p:cNvPicPr>
          <p:nvPr/>
        </p:nvPicPr>
        <p:blipFill>
          <a:blip r:embed="rId3"/>
          <a:stretch>
            <a:fillRect/>
          </a:stretch>
        </p:blipFill>
        <p:spPr>
          <a:xfrm>
            <a:off x="3653993" y="3900332"/>
            <a:ext cx="8535832" cy="1653683"/>
          </a:xfrm>
          <a:prstGeom prst="rect">
            <a:avLst/>
          </a:prstGeom>
        </p:spPr>
      </p:pic>
      <p:pic>
        <p:nvPicPr>
          <p:cNvPr id="2" name="Content Placeholder 4">
            <a:extLst>
              <a:ext uri="{FF2B5EF4-FFF2-40B4-BE49-F238E27FC236}">
                <a16:creationId xmlns:a16="http://schemas.microsoft.com/office/drawing/2014/main" id="{BAD0C571-4DC6-98BF-B345-01E8A8051397}"/>
              </a:ext>
            </a:extLst>
          </p:cNvPr>
          <p:cNvPicPr>
            <a:picLocks noChangeAspect="1"/>
          </p:cNvPicPr>
          <p:nvPr/>
        </p:nvPicPr>
        <p:blipFill>
          <a:blip r:embed="rId4"/>
          <a:stretch>
            <a:fillRect/>
          </a:stretch>
        </p:blipFill>
        <p:spPr>
          <a:xfrm>
            <a:off x="3649953" y="1346941"/>
            <a:ext cx="8535832" cy="2343405"/>
          </a:xfrm>
          <a:prstGeom prst="rect">
            <a:avLst/>
          </a:prstGeom>
        </p:spPr>
      </p:pic>
      <p:pic>
        <p:nvPicPr>
          <p:cNvPr id="13" name="Picture 12">
            <a:extLst>
              <a:ext uri="{FF2B5EF4-FFF2-40B4-BE49-F238E27FC236}">
                <a16:creationId xmlns:a16="http://schemas.microsoft.com/office/drawing/2014/main" id="{D929A159-354C-071F-B010-68EB2D3C76BE}"/>
              </a:ext>
            </a:extLst>
          </p:cNvPr>
          <p:cNvPicPr>
            <a:picLocks noChangeAspect="1"/>
          </p:cNvPicPr>
          <p:nvPr/>
        </p:nvPicPr>
        <p:blipFill>
          <a:blip r:embed="rId5"/>
          <a:stretch>
            <a:fillRect/>
          </a:stretch>
        </p:blipFill>
        <p:spPr>
          <a:xfrm>
            <a:off x="397309" y="6148354"/>
            <a:ext cx="1451557" cy="350471"/>
          </a:xfrm>
          <a:prstGeom prst="rect">
            <a:avLst/>
          </a:prstGeom>
        </p:spPr>
      </p:pic>
      <p:sp>
        <p:nvSpPr>
          <p:cNvPr id="14" name="Title 1">
            <a:extLst>
              <a:ext uri="{FF2B5EF4-FFF2-40B4-BE49-F238E27FC236}">
                <a16:creationId xmlns:a16="http://schemas.microsoft.com/office/drawing/2014/main" id="{8194B85B-9A42-08FD-18CA-49E21615AEA4}"/>
              </a:ext>
            </a:extLst>
          </p:cNvPr>
          <p:cNvSpPr txBox="1">
            <a:spLocks/>
          </p:cNvSpPr>
          <p:nvPr/>
        </p:nvSpPr>
        <p:spPr>
          <a:xfrm>
            <a:off x="285749" y="359175"/>
            <a:ext cx="11646607" cy="69389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a:solidFill>
                  <a:srgbClr val="007AC3"/>
                </a:solidFill>
                <a:latin typeface="Verdana" panose="020B0604030504040204" pitchFamily="34" charset="0"/>
                <a:ea typeface="Verdana" panose="020B0604030504040204" pitchFamily="34" charset="0"/>
                <a:cs typeface="Verdana" panose="020B0604030504040204" pitchFamily="34" charset="0"/>
              </a:rPr>
              <a:t>KIBSTrust services – your path to digital transformation</a:t>
            </a:r>
            <a:endParaRPr lang="mk-MK" sz="3200">
              <a:solidFill>
                <a:srgbClr val="007AC3"/>
              </a:solidFill>
              <a:latin typeface="Verdana" panose="020B0604030504040204" pitchFamily="34" charset="0"/>
              <a:ea typeface="Verdana" panose="020B0604030504040204" pitchFamily="34" charset="0"/>
              <a:cs typeface="Verdana" panose="020B0604030504040204" pitchFamily="34" charset="0"/>
            </a:endParaRPr>
          </a:p>
        </p:txBody>
      </p:sp>
      <p:sp>
        <p:nvSpPr>
          <p:cNvPr id="15" name="Slide Number Placeholder 14">
            <a:extLst>
              <a:ext uri="{FF2B5EF4-FFF2-40B4-BE49-F238E27FC236}">
                <a16:creationId xmlns:a16="http://schemas.microsoft.com/office/drawing/2014/main" id="{A6CA7780-D528-7A35-7D57-5F80120481F0}"/>
              </a:ext>
            </a:extLst>
          </p:cNvPr>
          <p:cNvSpPr>
            <a:spLocks noGrp="1"/>
          </p:cNvSpPr>
          <p:nvPr>
            <p:ph type="sldNum" sz="quarter" idx="12"/>
          </p:nvPr>
        </p:nvSpPr>
        <p:spPr/>
        <p:txBody>
          <a:bodyPr/>
          <a:lstStyle/>
          <a:p>
            <a:fld id="{48F63A3B-78C7-47BE-AE5E-E10140E04643}" type="slidenum">
              <a:rPr lang="en-US" smtClean="0"/>
              <a:t>5</a:t>
            </a:fld>
            <a:endParaRPr lang="en-US"/>
          </a:p>
        </p:txBody>
      </p:sp>
    </p:spTree>
    <p:extLst>
      <p:ext uri="{BB962C8B-B14F-4D97-AF65-F5344CB8AC3E}">
        <p14:creationId xmlns:p14="http://schemas.microsoft.com/office/powerpoint/2010/main" val="14638254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2459833"/>
            <a:ext cx="6096000" cy="2226567"/>
          </a:xfrm>
          <a:solidFill>
            <a:srgbClr val="0070C0"/>
          </a:solidFill>
        </p:spPr>
        <p:txBody>
          <a:bodyPr anchor="t">
            <a:normAutofit/>
          </a:bodyPr>
          <a:lstStyle/>
          <a:p>
            <a:pPr marL="360000" algn="l">
              <a:lnSpc>
                <a:spcPts val="2100"/>
              </a:lnSpc>
              <a:spcBef>
                <a:spcPts val="600"/>
              </a:spcBef>
            </a:pPr>
            <a:br>
              <a:rPr lang="en-US" altLang="mk-MK" sz="3200" b="1" i="1">
                <a:solidFill>
                  <a:schemeClr val="bg1"/>
                </a:solidFill>
                <a:latin typeface="Verdana" panose="020B0604030504040204" pitchFamily="34" charset="0"/>
                <a:ea typeface="Verdana" panose="020B0604030504040204" pitchFamily="34" charset="0"/>
                <a:cs typeface="Verdana" panose="020B0604030504040204" pitchFamily="34" charset="0"/>
              </a:rPr>
            </a:br>
            <a:br>
              <a:rPr lang="en-US" altLang="mk-MK" sz="3200" b="1" i="1">
                <a:solidFill>
                  <a:schemeClr val="bg1"/>
                </a:solidFill>
                <a:latin typeface="Verdana" panose="020B0604030504040204" pitchFamily="34" charset="0"/>
                <a:ea typeface="Verdana" panose="020B0604030504040204" pitchFamily="34" charset="0"/>
                <a:cs typeface="Verdana" panose="020B0604030504040204" pitchFamily="34" charset="0"/>
              </a:rPr>
            </a:br>
            <a:br>
              <a:rPr lang="en-US" altLang="mk-MK" sz="4400" b="1" i="1">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altLang="mk-MK" sz="4400" b="1" i="1">
                <a:solidFill>
                  <a:schemeClr val="bg1"/>
                </a:solidFill>
                <a:latin typeface="Verdana" panose="020B0604030504040204" pitchFamily="34" charset="0"/>
                <a:ea typeface="Verdana" panose="020B0604030504040204" pitchFamily="34" charset="0"/>
                <a:cs typeface="Verdana" panose="020B0604030504040204" pitchFamily="34" charset="0"/>
              </a:rPr>
              <a:t>SignPlus</a:t>
            </a:r>
            <a:br>
              <a:rPr lang="mk-MK" altLang="mk-MK" sz="4400" b="1" i="1">
                <a:solidFill>
                  <a:schemeClr val="bg1"/>
                </a:solidFill>
                <a:latin typeface="Verdana" panose="020B0604030504040204" pitchFamily="34" charset="0"/>
                <a:ea typeface="Verdana" panose="020B0604030504040204" pitchFamily="34" charset="0"/>
                <a:cs typeface="Verdana" panose="020B0604030504040204" pitchFamily="34" charset="0"/>
              </a:rPr>
            </a:br>
            <a:br>
              <a:rPr lang="mk-MK" altLang="mk-MK" sz="1600" i="1">
                <a:solidFill>
                  <a:schemeClr val="bg1"/>
                </a:solidFill>
                <a:latin typeface="Verdana" panose="020B0604030504040204" pitchFamily="34" charset="0"/>
                <a:ea typeface="Verdana" panose="020B0604030504040204" pitchFamily="34" charset="0"/>
                <a:cs typeface="Verdana" panose="020B0604030504040204" pitchFamily="34" charset="0"/>
              </a:rPr>
            </a:br>
            <a:endParaRPr lang="mk-MK" sz="3600" i="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nvGrpSpPr>
          <p:cNvPr id="3" name="Group 2"/>
          <p:cNvGrpSpPr/>
          <p:nvPr/>
        </p:nvGrpSpPr>
        <p:grpSpPr>
          <a:xfrm>
            <a:off x="635252" y="576701"/>
            <a:ext cx="3225548" cy="885201"/>
            <a:chOff x="706354" y="2387028"/>
            <a:chExt cx="5803362" cy="1592642"/>
          </a:xfrm>
        </p:grpSpPr>
        <p:pic>
          <p:nvPicPr>
            <p:cNvPr id="5" name="Picture 4"/>
            <p:cNvPicPr>
              <a:picLocks noChangeAspect="1"/>
            </p:cNvPicPr>
            <p:nvPr/>
          </p:nvPicPr>
          <p:blipFill>
            <a:blip r:embed="rId3"/>
            <a:stretch>
              <a:fillRect/>
            </a:stretch>
          </p:blipFill>
          <p:spPr>
            <a:xfrm>
              <a:off x="706354" y="2387028"/>
              <a:ext cx="5803362" cy="1401192"/>
            </a:xfrm>
            <a:prstGeom prst="rect">
              <a:avLst/>
            </a:prstGeom>
          </p:spPr>
        </p:pic>
        <p:pic>
          <p:nvPicPr>
            <p:cNvPr id="7" name="Graphic 6"/>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35776" y="3691759"/>
              <a:ext cx="3322049" cy="287911"/>
            </a:xfrm>
            <a:prstGeom prst="rect">
              <a:avLst/>
            </a:prstGeom>
          </p:spPr>
        </p:pic>
      </p:grpSp>
      <p:sp>
        <p:nvSpPr>
          <p:cNvPr id="10" name="Rectangle 9"/>
          <p:cNvSpPr/>
          <p:nvPr/>
        </p:nvSpPr>
        <p:spPr>
          <a:xfrm>
            <a:off x="2175" y="6772273"/>
            <a:ext cx="8141700" cy="107158"/>
          </a:xfrm>
          <a:prstGeom prst="rect">
            <a:avLst/>
          </a:prstGeom>
          <a:solidFill>
            <a:srgbClr val="007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143875" y="6772273"/>
            <a:ext cx="4048124" cy="9525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itting at a table in front of a window&#10;&#10;Description automatically generated">
            <a:extLst>
              <a:ext uri="{FF2B5EF4-FFF2-40B4-BE49-F238E27FC236}">
                <a16:creationId xmlns:a16="http://schemas.microsoft.com/office/drawing/2014/main" id="{FCBF3B9E-2B46-4A73-8EC1-C6B6F40FF68F}"/>
              </a:ext>
            </a:extLst>
          </p:cNvPr>
          <p:cNvPicPr>
            <a:picLocks noChangeAspect="1"/>
          </p:cNvPicPr>
          <p:nvPr/>
        </p:nvPicPr>
        <p:blipFill rotWithShape="1">
          <a:blip r:embed="rId6"/>
          <a:srcRect l="367" r="-367" b="11978"/>
          <a:stretch/>
        </p:blipFill>
        <p:spPr>
          <a:xfrm>
            <a:off x="4851400" y="1084799"/>
            <a:ext cx="7112000" cy="4765971"/>
          </a:xfrm>
          <a:prstGeom prst="rect">
            <a:avLst/>
          </a:prstGeom>
        </p:spPr>
      </p:pic>
      <p:sp>
        <p:nvSpPr>
          <p:cNvPr id="6" name="Slide Number Placeholder 5">
            <a:extLst>
              <a:ext uri="{FF2B5EF4-FFF2-40B4-BE49-F238E27FC236}">
                <a16:creationId xmlns:a16="http://schemas.microsoft.com/office/drawing/2014/main" id="{3F1BC6FA-CDF7-B9BA-0178-B6FF27DEC16B}"/>
              </a:ext>
            </a:extLst>
          </p:cNvPr>
          <p:cNvSpPr>
            <a:spLocks noGrp="1"/>
          </p:cNvSpPr>
          <p:nvPr>
            <p:ph type="sldNum" sz="quarter" idx="12"/>
          </p:nvPr>
        </p:nvSpPr>
        <p:spPr/>
        <p:txBody>
          <a:bodyPr/>
          <a:lstStyle/>
          <a:p>
            <a:fld id="{48F63A3B-78C7-47BE-AE5E-E10140E04643}" type="slidenum">
              <a:rPr lang="en-US" smtClean="0"/>
              <a:t>6</a:t>
            </a:fld>
            <a:endParaRPr lang="en-US"/>
          </a:p>
        </p:txBody>
      </p:sp>
      <p:sp>
        <p:nvSpPr>
          <p:cNvPr id="4" name="TextBox 3">
            <a:extLst>
              <a:ext uri="{FF2B5EF4-FFF2-40B4-BE49-F238E27FC236}">
                <a16:creationId xmlns:a16="http://schemas.microsoft.com/office/drawing/2014/main" id="{793D0F91-7619-C352-4383-6886E3D3BCA2}"/>
              </a:ext>
            </a:extLst>
          </p:cNvPr>
          <p:cNvSpPr txBox="1"/>
          <p:nvPr/>
        </p:nvSpPr>
        <p:spPr>
          <a:xfrm>
            <a:off x="228600" y="4933244"/>
            <a:ext cx="4433712" cy="707886"/>
          </a:xfrm>
          <a:prstGeom prst="rect">
            <a:avLst/>
          </a:prstGeom>
          <a:noFill/>
        </p:spPr>
        <p:txBody>
          <a:bodyPr wrap="square" rtlCol="0">
            <a:spAutoFit/>
          </a:bodyPr>
          <a:lstStyle/>
          <a:p>
            <a:r>
              <a:rPr lang="en-US" sz="2000" b="0" i="0">
                <a:solidFill>
                  <a:srgbClr val="000000"/>
                </a:solidFill>
                <a:effectLst/>
                <a:latin typeface="Inter-Regular"/>
              </a:rPr>
              <a:t>Advanced platform for electronic signing and working with electronic documents. </a:t>
            </a:r>
            <a:endParaRPr lang="mk-MK" sz="2000"/>
          </a:p>
        </p:txBody>
      </p:sp>
    </p:spTree>
    <p:extLst>
      <p:ext uri="{BB962C8B-B14F-4D97-AF65-F5344CB8AC3E}">
        <p14:creationId xmlns:p14="http://schemas.microsoft.com/office/powerpoint/2010/main" val="36120981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428196" y="199104"/>
            <a:ext cx="1597033" cy="276999"/>
          </a:xfrm>
          <a:prstGeom prst="rect">
            <a:avLst/>
          </a:prstGeom>
          <a:noFill/>
        </p:spPr>
        <p:txBody>
          <a:bodyPr wrap="square" rtlCol="0">
            <a:spAutoFit/>
          </a:bodyPr>
          <a:lstStyle/>
          <a:p>
            <a:r>
              <a:rPr lang="en-US" sz="1200">
                <a:solidFill>
                  <a:srgbClr val="007BC0"/>
                </a:solidFill>
                <a:latin typeface="TT Prosto Sans Condensed" panose="02000503040000020003" pitchFamily="50" charset="-52"/>
              </a:rPr>
              <a:t>www.kibstrust.com</a:t>
            </a:r>
          </a:p>
        </p:txBody>
      </p:sp>
      <p:pic>
        <p:nvPicPr>
          <p:cNvPr id="14" name="Picture 13"/>
          <p:cNvPicPr>
            <a:picLocks noChangeAspect="1"/>
          </p:cNvPicPr>
          <p:nvPr/>
        </p:nvPicPr>
        <p:blipFill>
          <a:blip r:embed="rId3"/>
          <a:stretch>
            <a:fillRect/>
          </a:stretch>
        </p:blipFill>
        <p:spPr>
          <a:xfrm>
            <a:off x="285749" y="6332500"/>
            <a:ext cx="1451557" cy="350471"/>
          </a:xfrm>
          <a:prstGeom prst="rect">
            <a:avLst/>
          </a:prstGeom>
        </p:spPr>
      </p:pic>
      <p:pic>
        <p:nvPicPr>
          <p:cNvPr id="7" name="Graphic 6"/>
          <p:cNvPicPr>
            <a:picLocks noChangeAspect="1"/>
          </p:cNvPicPr>
          <p:nvPr/>
        </p:nvPicPr>
        <p:blipFill rotWithShape="1">
          <a:blip r:embed="rId4">
            <a:extLst>
              <a:ext uri="{96DAC541-7B7A-43D3-8B79-37D633B846F1}">
                <asvg:svgBlip xmlns:asvg="http://schemas.microsoft.com/office/drawing/2016/SVG/main" r:embed="rId5"/>
              </a:ext>
            </a:extLst>
          </a:blip>
          <a:srcRect t="9126" b="10190"/>
          <a:stretch/>
        </p:blipFill>
        <p:spPr>
          <a:xfrm>
            <a:off x="0" y="2621995"/>
            <a:ext cx="12192000" cy="1640788"/>
          </a:xfrm>
          <a:prstGeom prst="rect">
            <a:avLst/>
          </a:prstGeom>
        </p:spPr>
      </p:pic>
      <p:sp>
        <p:nvSpPr>
          <p:cNvPr id="27" name="Title 1"/>
          <p:cNvSpPr>
            <a:spLocks noGrp="1"/>
          </p:cNvSpPr>
          <p:nvPr>
            <p:ph type="title"/>
          </p:nvPr>
        </p:nvSpPr>
        <p:spPr>
          <a:xfrm>
            <a:off x="285749" y="331079"/>
            <a:ext cx="8158340" cy="693898"/>
          </a:xfrm>
        </p:spPr>
        <p:txBody>
          <a:bodyPr>
            <a:noAutofit/>
          </a:bodyPr>
          <a:lstStyle/>
          <a:p>
            <a:r>
              <a:rPr lang="en-US" sz="3200">
                <a:solidFill>
                  <a:srgbClr val="007AC3"/>
                </a:solidFill>
                <a:latin typeface="Verdana" panose="020B0604030504040204" pitchFamily="34" charset="0"/>
                <a:ea typeface="Verdana" panose="020B0604030504040204" pitchFamily="34" charset="0"/>
                <a:cs typeface="Verdana" panose="020B0604030504040204" pitchFamily="34" charset="0"/>
              </a:rPr>
              <a:t>SignPlus platform key functionalities</a:t>
            </a:r>
            <a:endParaRPr lang="mk-MK" sz="3200">
              <a:solidFill>
                <a:srgbClr val="007AC3"/>
              </a:solidFill>
              <a:latin typeface="Verdana" panose="020B0604030504040204" pitchFamily="34" charset="0"/>
              <a:ea typeface="Verdana" panose="020B0604030504040204" pitchFamily="34" charset="0"/>
              <a:cs typeface="Verdana" panose="020B0604030504040204" pitchFamily="34" charset="0"/>
            </a:endParaRPr>
          </a:p>
        </p:txBody>
      </p:sp>
      <p:sp>
        <p:nvSpPr>
          <p:cNvPr id="35" name="TextBox 34"/>
          <p:cNvSpPr txBox="1"/>
          <p:nvPr/>
        </p:nvSpPr>
        <p:spPr>
          <a:xfrm>
            <a:off x="266700" y="3694272"/>
            <a:ext cx="2647950" cy="307777"/>
          </a:xfrm>
          <a:prstGeom prst="rect">
            <a:avLst/>
          </a:prstGeom>
          <a:noFill/>
        </p:spPr>
        <p:txBody>
          <a:bodyPr wrap="square" rtlCol="0">
            <a:spAutoFit/>
          </a:bodyPr>
          <a:lstStyle/>
          <a:p>
            <a:pPr algn="ctr"/>
            <a:r>
              <a:rPr lang="en-US" sz="1400">
                <a:solidFill>
                  <a:schemeClr val="bg1"/>
                </a:solidFill>
                <a:latin typeface="Verdana" panose="020B0604030504040204" pitchFamily="34" charset="0"/>
                <a:ea typeface="Verdana" panose="020B0604030504040204" pitchFamily="34" charset="0"/>
                <a:cs typeface="Verdana" panose="020B0604030504040204" pitchFamily="34" charset="0"/>
              </a:rPr>
              <a:t>Signing</a:t>
            </a:r>
          </a:p>
        </p:txBody>
      </p:sp>
      <p:sp>
        <p:nvSpPr>
          <p:cNvPr id="36" name="TextBox 35"/>
          <p:cNvSpPr txBox="1"/>
          <p:nvPr/>
        </p:nvSpPr>
        <p:spPr>
          <a:xfrm>
            <a:off x="3232110" y="3741702"/>
            <a:ext cx="2647950" cy="307777"/>
          </a:xfrm>
          <a:prstGeom prst="rect">
            <a:avLst/>
          </a:prstGeom>
          <a:noFill/>
        </p:spPr>
        <p:txBody>
          <a:bodyPr wrap="square" rtlCol="0">
            <a:spAutoFit/>
          </a:bodyPr>
          <a:lstStyle/>
          <a:p>
            <a:pPr algn="ctr"/>
            <a:r>
              <a:rPr lang="en-US" sz="1400">
                <a:solidFill>
                  <a:schemeClr val="bg1"/>
                </a:solidFill>
                <a:latin typeface="Verdana" panose="020B0604030504040204" pitchFamily="34" charset="0"/>
                <a:ea typeface="Verdana" panose="020B0604030504040204" pitchFamily="34" charset="0"/>
                <a:cs typeface="Verdana" panose="020B0604030504040204" pitchFamily="34" charset="0"/>
              </a:rPr>
              <a:t>Timestamping</a:t>
            </a:r>
          </a:p>
        </p:txBody>
      </p:sp>
      <p:sp>
        <p:nvSpPr>
          <p:cNvPr id="37" name="TextBox 36"/>
          <p:cNvSpPr txBox="1"/>
          <p:nvPr/>
        </p:nvSpPr>
        <p:spPr>
          <a:xfrm>
            <a:off x="6180761" y="3789646"/>
            <a:ext cx="2647950" cy="307777"/>
          </a:xfrm>
          <a:prstGeom prst="rect">
            <a:avLst/>
          </a:prstGeom>
          <a:noFill/>
        </p:spPr>
        <p:txBody>
          <a:bodyPr wrap="square" rtlCol="0">
            <a:spAutoFit/>
          </a:bodyPr>
          <a:lstStyle/>
          <a:p>
            <a:pPr algn="ctr"/>
            <a:r>
              <a:rPr lang="en-US" sz="1400">
                <a:solidFill>
                  <a:schemeClr val="bg1"/>
                </a:solidFill>
                <a:latin typeface="Verdana" panose="020B0604030504040204" pitchFamily="34" charset="0"/>
                <a:ea typeface="Verdana" panose="020B0604030504040204" pitchFamily="34" charset="0"/>
                <a:cs typeface="Verdana" panose="020B0604030504040204" pitchFamily="34" charset="0"/>
              </a:rPr>
              <a:t>e-Delivery</a:t>
            </a:r>
          </a:p>
        </p:txBody>
      </p:sp>
      <p:sp>
        <p:nvSpPr>
          <p:cNvPr id="41" name="TextBox 40"/>
          <p:cNvSpPr txBox="1"/>
          <p:nvPr/>
        </p:nvSpPr>
        <p:spPr>
          <a:xfrm>
            <a:off x="9186380" y="3757574"/>
            <a:ext cx="2647950" cy="307777"/>
          </a:xfrm>
          <a:prstGeom prst="rect">
            <a:avLst/>
          </a:prstGeom>
          <a:noFill/>
        </p:spPr>
        <p:txBody>
          <a:bodyPr wrap="square" rtlCol="0">
            <a:spAutoFit/>
          </a:bodyPr>
          <a:lstStyle/>
          <a:p>
            <a:pPr algn="ctr"/>
            <a:r>
              <a:rPr lang="en-US" sz="1400">
                <a:solidFill>
                  <a:schemeClr val="bg1"/>
                </a:solidFill>
                <a:latin typeface="Verdana" panose="020B0604030504040204" pitchFamily="34" charset="0"/>
                <a:ea typeface="Verdana" panose="020B0604030504040204" pitchFamily="34" charset="0"/>
                <a:cs typeface="Verdana" panose="020B0604030504040204" pitchFamily="34" charset="0"/>
              </a:rPr>
              <a:t>Storage</a:t>
            </a:r>
          </a:p>
        </p:txBody>
      </p:sp>
      <p:pic>
        <p:nvPicPr>
          <p:cNvPr id="28" name="Picture 27"/>
          <p:cNvPicPr>
            <a:picLocks noChangeAspect="1"/>
          </p:cNvPicPr>
          <p:nvPr/>
        </p:nvPicPr>
        <p:blipFill rotWithShape="1">
          <a:blip r:embed="rId6"/>
          <a:srcRect t="53376" b="29113"/>
          <a:stretch/>
        </p:blipFill>
        <p:spPr>
          <a:xfrm>
            <a:off x="-1" y="1158326"/>
            <a:ext cx="12192001" cy="1489623"/>
          </a:xfrm>
          <a:prstGeom prst="rect">
            <a:avLst/>
          </a:prstGeom>
        </p:spPr>
      </p:pic>
      <p:pic>
        <p:nvPicPr>
          <p:cNvPr id="2" name="Picture 1">
            <a:extLst>
              <a:ext uri="{FF2B5EF4-FFF2-40B4-BE49-F238E27FC236}">
                <a16:creationId xmlns:a16="http://schemas.microsoft.com/office/drawing/2014/main" id="{4ADDFA31-4FE5-497A-8901-DF164489D63F}"/>
              </a:ext>
            </a:extLst>
          </p:cNvPr>
          <p:cNvPicPr>
            <a:picLocks noChangeAspect="1"/>
          </p:cNvPicPr>
          <p:nvPr/>
        </p:nvPicPr>
        <p:blipFill>
          <a:blip r:embed="rId7"/>
          <a:stretch>
            <a:fillRect/>
          </a:stretch>
        </p:blipFill>
        <p:spPr>
          <a:xfrm>
            <a:off x="-1" y="4262783"/>
            <a:ext cx="12192000" cy="1931439"/>
          </a:xfrm>
          <a:prstGeom prst="rect">
            <a:avLst/>
          </a:prstGeom>
        </p:spPr>
      </p:pic>
      <p:sp>
        <p:nvSpPr>
          <p:cNvPr id="42" name="Title 1"/>
          <p:cNvSpPr txBox="1">
            <a:spLocks/>
          </p:cNvSpPr>
          <p:nvPr/>
        </p:nvSpPr>
        <p:spPr>
          <a:xfrm>
            <a:off x="6095999" y="4337813"/>
            <a:ext cx="3000376" cy="191000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1450" indent="-171450">
              <a:lnSpc>
                <a:spcPct val="100000"/>
              </a:lnSpc>
              <a:spcBef>
                <a:spcPts val="300"/>
              </a:spcBef>
              <a:buFont typeface="Arial" panose="020B0604020202020204" pitchFamily="34" charset="0"/>
              <a:buChar char="•"/>
            </a:pPr>
            <a:endParaRPr lang="en-US" sz="1000">
              <a:latin typeface="Verdana" panose="020B0604030504040204" pitchFamily="34" charset="0"/>
              <a:ea typeface="Verdana" panose="020B0604030504040204" pitchFamily="34" charset="0"/>
              <a:cs typeface="Verdana" panose="020B0604030504040204" pitchFamily="34" charset="0"/>
            </a:endParaRPr>
          </a:p>
        </p:txBody>
      </p:sp>
      <p:sp>
        <p:nvSpPr>
          <p:cNvPr id="43" name="Title 1"/>
          <p:cNvSpPr txBox="1">
            <a:spLocks/>
          </p:cNvSpPr>
          <p:nvPr/>
        </p:nvSpPr>
        <p:spPr>
          <a:xfrm>
            <a:off x="3309565" y="4337812"/>
            <a:ext cx="1981200" cy="64323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1450" indent="-171450">
              <a:lnSpc>
                <a:spcPct val="100000"/>
              </a:lnSpc>
              <a:spcBef>
                <a:spcPts val="600"/>
              </a:spcBef>
              <a:buFont typeface="Arial" panose="020B0604020202020204" pitchFamily="34" charset="0"/>
              <a:buChar char="•"/>
            </a:pPr>
            <a:endParaRPr lang="en-US" sz="1000">
              <a:latin typeface="Verdana" panose="020B0604030504040204" pitchFamily="34" charset="0"/>
              <a:ea typeface="Verdana" panose="020B0604030504040204" pitchFamily="34" charset="0"/>
              <a:cs typeface="Verdana" panose="020B0604030504040204" pitchFamily="34" charset="0"/>
            </a:endParaRPr>
          </a:p>
        </p:txBody>
      </p:sp>
      <p:sp>
        <p:nvSpPr>
          <p:cNvPr id="18" name="Title 1">
            <a:extLst>
              <a:ext uri="{FF2B5EF4-FFF2-40B4-BE49-F238E27FC236}">
                <a16:creationId xmlns:a16="http://schemas.microsoft.com/office/drawing/2014/main" id="{A698CE90-B42C-442C-8AFD-64B79C2F0B0A}"/>
              </a:ext>
            </a:extLst>
          </p:cNvPr>
          <p:cNvSpPr txBox="1">
            <a:spLocks/>
          </p:cNvSpPr>
          <p:nvPr/>
        </p:nvSpPr>
        <p:spPr>
          <a:xfrm>
            <a:off x="316848" y="4337812"/>
            <a:ext cx="2659624" cy="197235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1450" indent="-171450">
              <a:lnSpc>
                <a:spcPct val="100000"/>
              </a:lnSpc>
              <a:spcBef>
                <a:spcPts val="300"/>
              </a:spcBef>
              <a:buFont typeface="Arial" panose="020B0604020202020204" pitchFamily="34" charset="0"/>
              <a:buChar char="•"/>
            </a:pPr>
            <a:endParaRPr lang="en-US" sz="1000">
              <a:latin typeface="Verdana" panose="020B0604030504040204" pitchFamily="34" charset="0"/>
              <a:ea typeface="Verdana" panose="020B0604030504040204" pitchFamily="34" charset="0"/>
              <a:cs typeface="Verdana" panose="020B0604030504040204" pitchFamily="34" charset="0"/>
            </a:endParaRPr>
          </a:p>
        </p:txBody>
      </p:sp>
      <p:sp>
        <p:nvSpPr>
          <p:cNvPr id="20" name="Title 1">
            <a:extLst>
              <a:ext uri="{FF2B5EF4-FFF2-40B4-BE49-F238E27FC236}">
                <a16:creationId xmlns:a16="http://schemas.microsoft.com/office/drawing/2014/main" id="{1F217DA6-CF6D-4AC3-AA44-B1F889B91E5C}"/>
              </a:ext>
            </a:extLst>
          </p:cNvPr>
          <p:cNvSpPr txBox="1">
            <a:spLocks/>
          </p:cNvSpPr>
          <p:nvPr/>
        </p:nvSpPr>
        <p:spPr>
          <a:xfrm>
            <a:off x="9534525" y="4324606"/>
            <a:ext cx="1797090" cy="104780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1600">
                <a:latin typeface="Verdana" panose="020B0604030504040204" pitchFamily="34" charset="0"/>
                <a:ea typeface="Verdana" panose="020B0604030504040204" pitchFamily="34" charset="0"/>
                <a:cs typeface="Verdana" panose="020B0604030504040204" pitchFamily="34" charset="0"/>
              </a:rPr>
              <a:t>Temporary storage </a:t>
            </a:r>
          </a:p>
          <a:p>
            <a:pPr algn="ctr">
              <a:lnSpc>
                <a:spcPct val="150000"/>
              </a:lnSpc>
            </a:pPr>
            <a:r>
              <a:rPr lang="en-US" sz="1600">
                <a:latin typeface="Verdana" panose="020B0604030504040204" pitchFamily="34" charset="0"/>
                <a:ea typeface="Verdana" panose="020B0604030504040204" pitchFamily="34" charset="0"/>
                <a:cs typeface="Verdana" panose="020B0604030504040204" pitchFamily="34" charset="0"/>
              </a:rPr>
              <a:t>for user's files</a:t>
            </a:r>
          </a:p>
        </p:txBody>
      </p:sp>
      <p:sp>
        <p:nvSpPr>
          <p:cNvPr id="16" name="TextBox 15"/>
          <p:cNvSpPr txBox="1"/>
          <p:nvPr/>
        </p:nvSpPr>
        <p:spPr>
          <a:xfrm>
            <a:off x="285750" y="4375118"/>
            <a:ext cx="2647950" cy="781240"/>
          </a:xfrm>
          <a:prstGeom prst="rect">
            <a:avLst/>
          </a:prstGeom>
          <a:noFill/>
        </p:spPr>
        <p:txBody>
          <a:bodyPr wrap="square" rtlCol="0">
            <a:spAutoFit/>
          </a:bodyPr>
          <a:lstStyle/>
          <a:p>
            <a:pPr algn="ctr">
              <a:lnSpc>
                <a:spcPct val="150000"/>
              </a:lnSpc>
            </a:pPr>
            <a:r>
              <a:rPr lang="en-US" sz="1600">
                <a:latin typeface="Verdana" panose="020B0604030504040204" pitchFamily="34" charset="0"/>
                <a:ea typeface="Verdana" panose="020B0604030504040204" pitchFamily="34" charset="0"/>
                <a:cs typeface="Verdana" panose="020B0604030504040204" pitchFamily="34" charset="0"/>
              </a:rPr>
              <a:t>Upload and digitally sign PDF documents</a:t>
            </a:r>
          </a:p>
        </p:txBody>
      </p:sp>
      <p:sp>
        <p:nvSpPr>
          <p:cNvPr id="32" name="TextBox 31"/>
          <p:cNvSpPr txBox="1"/>
          <p:nvPr/>
        </p:nvSpPr>
        <p:spPr>
          <a:xfrm>
            <a:off x="3414622" y="4381615"/>
            <a:ext cx="2426712" cy="1519903"/>
          </a:xfrm>
          <a:prstGeom prst="rect">
            <a:avLst/>
          </a:prstGeom>
          <a:noFill/>
        </p:spPr>
        <p:txBody>
          <a:bodyPr wrap="square" rtlCol="0">
            <a:spAutoFit/>
          </a:bodyPr>
          <a:lstStyle/>
          <a:p>
            <a:pPr algn="ctr">
              <a:lnSpc>
                <a:spcPct val="150000"/>
              </a:lnSpc>
            </a:pPr>
            <a:r>
              <a:rPr lang="en-US" sz="1600">
                <a:latin typeface="Verdana" panose="020B0604030504040204" pitchFamily="34" charset="0"/>
                <a:ea typeface="Verdana" panose="020B0604030504040204" pitchFamily="34" charset="0"/>
                <a:cs typeface="Verdana" panose="020B0604030504040204" pitchFamily="34" charset="0"/>
              </a:rPr>
              <a:t>Attach a timestamp to a file for long term integrity validation (LTV) and archiving</a:t>
            </a:r>
          </a:p>
        </p:txBody>
      </p:sp>
      <p:sp>
        <p:nvSpPr>
          <p:cNvPr id="33" name="TextBox 32"/>
          <p:cNvSpPr txBox="1"/>
          <p:nvPr/>
        </p:nvSpPr>
        <p:spPr>
          <a:xfrm>
            <a:off x="6210301" y="4360756"/>
            <a:ext cx="2647950" cy="781240"/>
          </a:xfrm>
          <a:prstGeom prst="rect">
            <a:avLst/>
          </a:prstGeom>
          <a:noFill/>
        </p:spPr>
        <p:txBody>
          <a:bodyPr wrap="square" rtlCol="0">
            <a:spAutoFit/>
          </a:bodyPr>
          <a:lstStyle/>
          <a:p>
            <a:pPr algn="ctr">
              <a:lnSpc>
                <a:spcPct val="150000"/>
              </a:lnSpc>
            </a:pPr>
            <a:r>
              <a:rPr lang="en-US" sz="1600">
                <a:latin typeface="Verdana" panose="020B0604030504040204" pitchFamily="34" charset="0"/>
                <a:ea typeface="Verdana" panose="020B0604030504040204" pitchFamily="34" charset="0"/>
                <a:cs typeface="Verdana" panose="020B0604030504040204" pitchFamily="34" charset="0"/>
              </a:rPr>
              <a:t>Reliable and trackable delivery of files</a:t>
            </a:r>
          </a:p>
        </p:txBody>
      </p:sp>
      <p:sp>
        <p:nvSpPr>
          <p:cNvPr id="3" name="Slide Number Placeholder 2">
            <a:extLst>
              <a:ext uri="{FF2B5EF4-FFF2-40B4-BE49-F238E27FC236}">
                <a16:creationId xmlns:a16="http://schemas.microsoft.com/office/drawing/2014/main" id="{FD0CCE86-1827-3986-B686-A67AF76EC828}"/>
              </a:ext>
            </a:extLst>
          </p:cNvPr>
          <p:cNvSpPr>
            <a:spLocks noGrp="1"/>
          </p:cNvSpPr>
          <p:nvPr>
            <p:ph type="sldNum" sz="quarter" idx="12"/>
          </p:nvPr>
        </p:nvSpPr>
        <p:spPr/>
        <p:txBody>
          <a:bodyPr/>
          <a:lstStyle/>
          <a:p>
            <a:fld id="{48F63A3B-78C7-47BE-AE5E-E10140E04643}" type="slidenum">
              <a:rPr lang="en-US" smtClean="0"/>
              <a:t>7</a:t>
            </a:fld>
            <a:endParaRPr lang="en-US"/>
          </a:p>
        </p:txBody>
      </p:sp>
    </p:spTree>
    <p:extLst>
      <p:ext uri="{BB962C8B-B14F-4D97-AF65-F5344CB8AC3E}">
        <p14:creationId xmlns:p14="http://schemas.microsoft.com/office/powerpoint/2010/main" val="3442982041"/>
      </p:ext>
    </p:extLst>
  </p:cSld>
  <p:clrMapOvr>
    <a:masterClrMapping/>
  </p:clrMapOvr>
  <p:transition spd="slow">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 y="1454073"/>
            <a:ext cx="12192001" cy="367515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k-MK"/>
          </a:p>
        </p:txBody>
      </p:sp>
      <p:sp>
        <p:nvSpPr>
          <p:cNvPr id="4" name="TextBox 3"/>
          <p:cNvSpPr txBox="1"/>
          <p:nvPr/>
        </p:nvSpPr>
        <p:spPr>
          <a:xfrm>
            <a:off x="10562602" y="191153"/>
            <a:ext cx="1462627" cy="276999"/>
          </a:xfrm>
          <a:prstGeom prst="rect">
            <a:avLst/>
          </a:prstGeom>
          <a:noFill/>
        </p:spPr>
        <p:txBody>
          <a:bodyPr wrap="square" rtlCol="0">
            <a:spAutoFit/>
          </a:bodyPr>
          <a:lstStyle/>
          <a:p>
            <a:r>
              <a:rPr lang="en-US" sz="1200">
                <a:solidFill>
                  <a:srgbClr val="007BC0"/>
                </a:solidFill>
                <a:latin typeface="TT Prosto Sans Condensed" panose="02000503040000020003" pitchFamily="50" charset="-52"/>
              </a:rPr>
              <a:t>www.kibstrust.com</a:t>
            </a:r>
          </a:p>
        </p:txBody>
      </p:sp>
      <p:pic>
        <p:nvPicPr>
          <p:cNvPr id="6" name="Picture 5"/>
          <p:cNvPicPr>
            <a:picLocks noChangeAspect="1"/>
          </p:cNvPicPr>
          <p:nvPr/>
        </p:nvPicPr>
        <p:blipFill>
          <a:blip r:embed="rId3"/>
          <a:stretch>
            <a:fillRect/>
          </a:stretch>
        </p:blipFill>
        <p:spPr>
          <a:xfrm>
            <a:off x="456227" y="6162952"/>
            <a:ext cx="1451557" cy="350471"/>
          </a:xfrm>
          <a:prstGeom prst="rect">
            <a:avLst/>
          </a:prstGeom>
        </p:spPr>
      </p:pic>
      <p:sp>
        <p:nvSpPr>
          <p:cNvPr id="8" name="Title 1"/>
          <p:cNvSpPr txBox="1">
            <a:spLocks/>
          </p:cNvSpPr>
          <p:nvPr/>
        </p:nvSpPr>
        <p:spPr>
          <a:xfrm>
            <a:off x="456227" y="331079"/>
            <a:ext cx="9685101" cy="6938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a:solidFill>
                  <a:srgbClr val="007AC3"/>
                </a:solidFill>
                <a:latin typeface="Verdana" panose="020B0604030504040204" pitchFamily="34" charset="0"/>
                <a:ea typeface="Verdana" panose="020B0604030504040204" pitchFamily="34" charset="0"/>
                <a:cs typeface="Verdana" panose="020B0604030504040204" pitchFamily="34" charset="0"/>
              </a:rPr>
              <a:t>Application Program Interfaces</a:t>
            </a:r>
            <a:endParaRPr lang="mk-MK" sz="3200">
              <a:solidFill>
                <a:srgbClr val="007AC3"/>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ontent Placeholder 2"/>
          <p:cNvSpPr>
            <a:spLocks noGrp="1"/>
          </p:cNvSpPr>
          <p:nvPr>
            <p:ph idx="1"/>
          </p:nvPr>
        </p:nvSpPr>
        <p:spPr>
          <a:xfrm>
            <a:off x="456227" y="2365870"/>
            <a:ext cx="5485571" cy="2348370"/>
          </a:xfrm>
        </p:spPr>
        <p:txBody>
          <a:bodyPr>
            <a:normAutofit/>
          </a:bodyPr>
          <a:lstStyle/>
          <a:p>
            <a:pPr marL="0" indent="0">
              <a:lnSpc>
                <a:spcPct val="100000"/>
              </a:lnSpc>
              <a:buNone/>
            </a:pPr>
            <a:r>
              <a:rPr lang="en-US" sz="2000">
                <a:latin typeface="Verdana" panose="020B0604030504040204" pitchFamily="34" charset="0"/>
                <a:ea typeface="Verdana" panose="020B0604030504040204" pitchFamily="34" charset="0"/>
              </a:rPr>
              <a:t>Availability of API methods </a:t>
            </a:r>
          </a:p>
          <a:p>
            <a:pPr marL="0" indent="0">
              <a:lnSpc>
                <a:spcPct val="100000"/>
              </a:lnSpc>
              <a:buNone/>
            </a:pPr>
            <a:r>
              <a:rPr lang="en-US" sz="2000">
                <a:latin typeface="Verdana" panose="020B0604030504040204" pitchFamily="34" charset="0"/>
                <a:ea typeface="Verdana" panose="020B0604030504040204" pitchFamily="34" charset="0"/>
              </a:rPr>
              <a:t>to integrate all SignPlus functionalities </a:t>
            </a:r>
          </a:p>
          <a:p>
            <a:pPr marL="0" indent="0">
              <a:lnSpc>
                <a:spcPct val="100000"/>
              </a:lnSpc>
              <a:buNone/>
            </a:pPr>
            <a:r>
              <a:rPr lang="en-US" sz="2000">
                <a:latin typeface="Verdana" panose="020B0604030504040204" pitchFamily="34" charset="0"/>
                <a:ea typeface="Verdana" panose="020B0604030504040204" pitchFamily="34" charset="0"/>
              </a:rPr>
              <a:t>with external custom applications</a:t>
            </a:r>
            <a:endParaRPr lang="mk-MK" sz="2000">
              <a:latin typeface="Verdana" panose="020B0604030504040204" pitchFamily="34" charset="0"/>
              <a:ea typeface="Verdana" panose="020B0604030504040204" pitchFamily="34" charset="0"/>
            </a:endParaRPr>
          </a:p>
        </p:txBody>
      </p:sp>
      <p:pic>
        <p:nvPicPr>
          <p:cNvPr id="10" name="Picture 9" descr="A picture containing object, clock&#10;&#10;Description automatically generated">
            <a:extLst>
              <a:ext uri="{FF2B5EF4-FFF2-40B4-BE49-F238E27FC236}">
                <a16:creationId xmlns:a16="http://schemas.microsoft.com/office/drawing/2014/main" id="{21E271B4-2685-4666-94C7-90C2F93A2F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0203" y="1454073"/>
            <a:ext cx="5941797" cy="3645307"/>
          </a:xfrm>
          <a:prstGeom prst="rect">
            <a:avLst/>
          </a:prstGeom>
        </p:spPr>
      </p:pic>
      <p:sp>
        <p:nvSpPr>
          <p:cNvPr id="2" name="Slide Number Placeholder 1">
            <a:extLst>
              <a:ext uri="{FF2B5EF4-FFF2-40B4-BE49-F238E27FC236}">
                <a16:creationId xmlns:a16="http://schemas.microsoft.com/office/drawing/2014/main" id="{0A932A1C-4333-3B47-8281-05FC8FD6A1D7}"/>
              </a:ext>
            </a:extLst>
          </p:cNvPr>
          <p:cNvSpPr>
            <a:spLocks noGrp="1"/>
          </p:cNvSpPr>
          <p:nvPr>
            <p:ph type="sldNum" sz="quarter" idx="12"/>
          </p:nvPr>
        </p:nvSpPr>
        <p:spPr/>
        <p:txBody>
          <a:bodyPr/>
          <a:lstStyle/>
          <a:p>
            <a:fld id="{48F63A3B-78C7-47BE-AE5E-E10140E04643}" type="slidenum">
              <a:rPr lang="en-US" smtClean="0"/>
              <a:t>8</a:t>
            </a:fld>
            <a:endParaRPr lang="en-US"/>
          </a:p>
        </p:txBody>
      </p:sp>
    </p:spTree>
    <p:extLst>
      <p:ext uri="{BB962C8B-B14F-4D97-AF65-F5344CB8AC3E}">
        <p14:creationId xmlns:p14="http://schemas.microsoft.com/office/powerpoint/2010/main" val="13957088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1605600"/>
            <a:ext cx="6972245" cy="3646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k-MK"/>
          </a:p>
        </p:txBody>
      </p:sp>
      <p:pic>
        <p:nvPicPr>
          <p:cNvPr id="6" name="Picture 5"/>
          <p:cNvPicPr>
            <a:picLocks noChangeAspect="1"/>
          </p:cNvPicPr>
          <p:nvPr/>
        </p:nvPicPr>
        <p:blipFill>
          <a:blip r:embed="rId3"/>
          <a:stretch>
            <a:fillRect/>
          </a:stretch>
        </p:blipFill>
        <p:spPr>
          <a:xfrm>
            <a:off x="423746" y="6228160"/>
            <a:ext cx="1451557" cy="350471"/>
          </a:xfrm>
          <a:prstGeom prst="rect">
            <a:avLst/>
          </a:prstGeom>
        </p:spPr>
      </p:pic>
      <p:sp>
        <p:nvSpPr>
          <p:cNvPr id="7" name="Content Placeholder 2"/>
          <p:cNvSpPr>
            <a:spLocks noGrp="1"/>
          </p:cNvSpPr>
          <p:nvPr>
            <p:ph idx="1"/>
          </p:nvPr>
        </p:nvSpPr>
        <p:spPr>
          <a:xfrm>
            <a:off x="297038" y="2226544"/>
            <a:ext cx="6647316" cy="3025856"/>
          </a:xfrm>
        </p:spPr>
        <p:txBody>
          <a:bodyPr>
            <a:noAutofit/>
          </a:bodyPr>
          <a:lstStyle/>
          <a:p>
            <a:pPr marL="0" indent="0">
              <a:lnSpc>
                <a:spcPct val="120000"/>
              </a:lnSpc>
              <a:buNone/>
            </a:pPr>
            <a:r>
              <a:rPr lang="en-US" sz="2000">
                <a:solidFill>
                  <a:schemeClr val="tx2"/>
                </a:solidFill>
                <a:latin typeface="Verdana" panose="020B0604030504040204" pitchFamily="34" charset="0"/>
                <a:ea typeface="Verdana" panose="020B0604030504040204" pitchFamily="34" charset="0"/>
              </a:rPr>
              <a:t>Remote signing of PDF documents with qualified certificate in the KIBSTrust cloud and biometric authentication with </a:t>
            </a:r>
            <a:r>
              <a:rPr lang="en-US" sz="2000" b="1" err="1">
                <a:solidFill>
                  <a:schemeClr val="tx2"/>
                </a:solidFill>
                <a:latin typeface="Verdana" panose="020B0604030504040204" pitchFamily="34" charset="0"/>
                <a:ea typeface="Verdana" panose="020B0604030504040204" pitchFamily="34" charset="0"/>
              </a:rPr>
              <a:t>OneID</a:t>
            </a:r>
            <a:r>
              <a:rPr lang="en-US" sz="2000">
                <a:solidFill>
                  <a:schemeClr val="tx2"/>
                </a:solidFill>
                <a:latin typeface="Verdana" panose="020B0604030504040204" pitchFamily="34" charset="0"/>
                <a:ea typeface="Verdana" panose="020B0604030504040204" pitchFamily="34" charset="0"/>
              </a:rPr>
              <a:t> mobile application, both part of the mean for electronic identification.</a:t>
            </a:r>
          </a:p>
          <a:p>
            <a:pPr marL="0" indent="0">
              <a:buNone/>
            </a:pPr>
            <a:endParaRPr lang="en-US" sz="2000">
              <a:solidFill>
                <a:schemeClr val="tx2"/>
              </a:solidFill>
              <a:latin typeface="Verdana" panose="020B0604030504040204" pitchFamily="34" charset="0"/>
              <a:ea typeface="Verdana" panose="020B0604030504040204" pitchFamily="34" charset="0"/>
            </a:endParaRPr>
          </a:p>
          <a:p>
            <a:pPr marL="0" indent="0">
              <a:lnSpc>
                <a:spcPct val="120000"/>
              </a:lnSpc>
              <a:buNone/>
            </a:pPr>
            <a:r>
              <a:rPr lang="en-US" sz="2000">
                <a:solidFill>
                  <a:schemeClr val="tx2"/>
                </a:solidFill>
                <a:latin typeface="Verdana" panose="020B0604030504040204" pitchFamily="34" charset="0"/>
                <a:ea typeface="Verdana" panose="020B0604030504040204" pitchFamily="34" charset="0"/>
              </a:rPr>
              <a:t>e-Archive gateway for integration with electronic archiving systems of the clients.</a:t>
            </a:r>
          </a:p>
        </p:txBody>
      </p:sp>
      <p:pic>
        <p:nvPicPr>
          <p:cNvPr id="11" name="Picture 10">
            <a:extLst>
              <a:ext uri="{FF2B5EF4-FFF2-40B4-BE49-F238E27FC236}">
                <a16:creationId xmlns:a16="http://schemas.microsoft.com/office/drawing/2014/main" id="{C5BE6383-372C-4DC8-AAF0-DED3C2828021}"/>
              </a:ext>
            </a:extLst>
          </p:cNvPr>
          <p:cNvPicPr>
            <a:picLocks noChangeAspect="1"/>
          </p:cNvPicPr>
          <p:nvPr/>
        </p:nvPicPr>
        <p:blipFill rotWithShape="1">
          <a:blip r:embed="rId4"/>
          <a:srcRect l="620" t="7479" r="-3572" b="10429"/>
          <a:stretch/>
        </p:blipFill>
        <p:spPr>
          <a:xfrm>
            <a:off x="6944353" y="1605600"/>
            <a:ext cx="5449814" cy="3646800"/>
          </a:xfrm>
          <a:prstGeom prst="rect">
            <a:avLst/>
          </a:prstGeom>
        </p:spPr>
      </p:pic>
      <p:sp>
        <p:nvSpPr>
          <p:cNvPr id="10" name="TextBox 9">
            <a:extLst>
              <a:ext uri="{FF2B5EF4-FFF2-40B4-BE49-F238E27FC236}">
                <a16:creationId xmlns:a16="http://schemas.microsoft.com/office/drawing/2014/main" id="{766487D3-28FE-42B4-B0A6-6260FA30C083}"/>
              </a:ext>
            </a:extLst>
          </p:cNvPr>
          <p:cNvSpPr txBox="1"/>
          <p:nvPr/>
        </p:nvSpPr>
        <p:spPr>
          <a:xfrm>
            <a:off x="10572376" y="191153"/>
            <a:ext cx="1452853" cy="276999"/>
          </a:xfrm>
          <a:prstGeom prst="rect">
            <a:avLst/>
          </a:prstGeom>
          <a:noFill/>
        </p:spPr>
        <p:txBody>
          <a:bodyPr wrap="square" rtlCol="0">
            <a:spAutoFit/>
          </a:bodyPr>
          <a:lstStyle/>
          <a:p>
            <a:r>
              <a:rPr lang="en-US" sz="1200">
                <a:solidFill>
                  <a:srgbClr val="007BC0"/>
                </a:solidFill>
                <a:latin typeface="TT Prosto Sans Condensed" panose="02000503040000020003" pitchFamily="50" charset="-52"/>
              </a:rPr>
              <a:t>www.kibstrust.com</a:t>
            </a:r>
          </a:p>
        </p:txBody>
      </p:sp>
      <p:sp>
        <p:nvSpPr>
          <p:cNvPr id="2" name="Title 1">
            <a:extLst>
              <a:ext uri="{FF2B5EF4-FFF2-40B4-BE49-F238E27FC236}">
                <a16:creationId xmlns:a16="http://schemas.microsoft.com/office/drawing/2014/main" id="{14B459A3-B963-E300-1FA9-BE7DA2ACF6CD}"/>
              </a:ext>
            </a:extLst>
          </p:cNvPr>
          <p:cNvSpPr>
            <a:spLocks noGrp="1"/>
          </p:cNvSpPr>
          <p:nvPr>
            <p:ph type="title"/>
          </p:nvPr>
        </p:nvSpPr>
        <p:spPr>
          <a:xfrm>
            <a:off x="297038" y="537226"/>
            <a:ext cx="8158340" cy="693898"/>
          </a:xfrm>
        </p:spPr>
        <p:txBody>
          <a:bodyPr>
            <a:noAutofit/>
          </a:bodyPr>
          <a:lstStyle/>
          <a:p>
            <a:r>
              <a:rPr lang="en-US" sz="3200">
                <a:solidFill>
                  <a:srgbClr val="007AC3"/>
                </a:solidFill>
                <a:latin typeface="Verdana" panose="020B0604030504040204" pitchFamily="34" charset="0"/>
                <a:ea typeface="Verdana" panose="020B0604030504040204" pitchFamily="34" charset="0"/>
                <a:cs typeface="Verdana" panose="020B0604030504040204" pitchFamily="34" charset="0"/>
              </a:rPr>
              <a:t>SignPlus platform new </a:t>
            </a:r>
            <a:r>
              <a:rPr lang="en-US" sz="3200">
                <a:solidFill>
                  <a:srgbClr val="007AC3"/>
                </a:solidFill>
                <a:latin typeface="Verdana" panose="020B0604030504040204" pitchFamily="34" charset="0"/>
                <a:ea typeface="Verdana" panose="020B0604030504040204" pitchFamily="34" charset="0"/>
              </a:rPr>
              <a:t>added features</a:t>
            </a:r>
            <a:br>
              <a:rPr lang="en-US" sz="3200">
                <a:solidFill>
                  <a:srgbClr val="007AC3"/>
                </a:solidFill>
                <a:latin typeface="Verdana" panose="020B0604030504040204" pitchFamily="34" charset="0"/>
                <a:ea typeface="Verdana" panose="020B0604030504040204" pitchFamily="34" charset="0"/>
              </a:rPr>
            </a:br>
            <a:endParaRPr lang="mk-MK" sz="3200">
              <a:solidFill>
                <a:srgbClr val="007AC3"/>
              </a:solidFill>
              <a:latin typeface="Verdana" panose="020B0604030504040204" pitchFamily="34" charset="0"/>
              <a:ea typeface="Verdana" panose="020B0604030504040204" pitchFamily="34" charset="0"/>
              <a:cs typeface="Verdana" panose="020B0604030504040204" pitchFamily="34" charset="0"/>
            </a:endParaRPr>
          </a:p>
        </p:txBody>
      </p:sp>
      <p:sp>
        <p:nvSpPr>
          <p:cNvPr id="3" name="Slide Number Placeholder 2">
            <a:extLst>
              <a:ext uri="{FF2B5EF4-FFF2-40B4-BE49-F238E27FC236}">
                <a16:creationId xmlns:a16="http://schemas.microsoft.com/office/drawing/2014/main" id="{52F54DAF-F340-2CD2-EC14-0D075015800A}"/>
              </a:ext>
            </a:extLst>
          </p:cNvPr>
          <p:cNvSpPr>
            <a:spLocks noGrp="1"/>
          </p:cNvSpPr>
          <p:nvPr>
            <p:ph type="sldNum" sz="quarter" idx="12"/>
          </p:nvPr>
        </p:nvSpPr>
        <p:spPr/>
        <p:txBody>
          <a:bodyPr/>
          <a:lstStyle/>
          <a:p>
            <a:fld id="{48F63A3B-78C7-47BE-AE5E-E10140E04643}" type="slidenum">
              <a:rPr lang="en-US" smtClean="0"/>
              <a:t>9</a:t>
            </a:fld>
            <a:endParaRPr lang="en-US"/>
          </a:p>
        </p:txBody>
      </p:sp>
    </p:spTree>
    <p:extLst>
      <p:ext uri="{BB962C8B-B14F-4D97-AF65-F5344CB8AC3E}">
        <p14:creationId xmlns:p14="http://schemas.microsoft.com/office/powerpoint/2010/main" val="279253629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c4b9c55a-bb8d-42d4-9432-128bab76a493}" enabled="1" method="Standard" siteId="{2ee030de-6e0f-492f-bc7c-0a73b450b82f}" removed="0"/>
</clbl:labelList>
</file>

<file path=docProps/app.xml><?xml version="1.0" encoding="utf-8"?>
<Properties xmlns="http://schemas.openxmlformats.org/officeDocument/2006/extended-properties" xmlns:vt="http://schemas.openxmlformats.org/officeDocument/2006/docPropsVTypes">
  <Template>Office Theme</Template>
  <TotalTime>0</TotalTime>
  <Words>2080</Words>
  <Application>Microsoft Office PowerPoint</Application>
  <PresentationFormat>Widescreen</PresentationFormat>
  <Paragraphs>175</Paragraphs>
  <Slides>16</Slides>
  <Notes>12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16</vt:i4>
      </vt:variant>
    </vt:vector>
  </HeadingPairs>
  <TitlesOfParts>
    <vt:vector size="28" baseType="lpstr">
      <vt:lpstr>Arial</vt:lpstr>
      <vt:lpstr>Calibri</vt:lpstr>
      <vt:lpstr>Calibri Light</vt:lpstr>
      <vt:lpstr>DM Sans</vt:lpstr>
      <vt:lpstr>ElsevierGulliver</vt:lpstr>
      <vt:lpstr>Inter var</vt:lpstr>
      <vt:lpstr>Inter-Regular</vt:lpstr>
      <vt:lpstr>TT Prosto Sans Condensed</vt:lpstr>
      <vt:lpstr>ttprostosanscondensed-regular</vt:lpstr>
      <vt:lpstr>Verdana</vt:lpstr>
      <vt:lpstr>Wingdings</vt:lpstr>
      <vt:lpstr>Office Theme</vt:lpstr>
      <vt:lpstr>Digital transformation  through online services  for remote signing</vt:lpstr>
      <vt:lpstr>DT is expected to be the trigger for the development of organizations. This can be realized in the form of new market entrants, as well as with incumbent organizations that have the opportunity to aspire to the business next level.</vt:lpstr>
      <vt:lpstr>What are the benefits?</vt:lpstr>
      <vt:lpstr>What are the challenges? Are there any downsides?</vt:lpstr>
      <vt:lpstr>PowerPoint Presentation</vt:lpstr>
      <vt:lpstr>   SignPlus  </vt:lpstr>
      <vt:lpstr>SignPlus platform key functionalities</vt:lpstr>
      <vt:lpstr>PowerPoint Presentation</vt:lpstr>
      <vt:lpstr>SignPlus platform new added features </vt:lpstr>
      <vt:lpstr>PowerPoint Presentation</vt:lpstr>
      <vt:lpstr>SignPlus – Message to the signatory</vt:lpstr>
      <vt:lpstr>SignPlus - Integration with OneID</vt:lpstr>
      <vt:lpstr>PowerPoint Presentation</vt:lpstr>
      <vt:lpstr>PowerPoint Presentation</vt:lpstr>
      <vt:lpstr>Why SignPlus and OneID </vt:lpstr>
      <vt:lpstr>PowerPoint Presentation</vt:lpstr>
    </vt:vector>
  </TitlesOfParts>
  <Company>КИБС АД Скопје</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KIBS EPI Electronic delivery service</dc:title>
  <dc:creator>Suzana.Tasevska@kibs.mk</dc:creator>
  <cp:lastModifiedBy>Сузана Tасевска</cp:lastModifiedBy>
  <cp:revision>1</cp:revision>
  <cp:lastPrinted>2017-05-15T08:08:23Z</cp:lastPrinted>
  <dcterms:created xsi:type="dcterms:W3CDTF">2017-04-18T11:21:26Z</dcterms:created>
  <dcterms:modified xsi:type="dcterms:W3CDTF">2023-09-26T18:06:39Z</dcterms:modified>
</cp:coreProperties>
</file>